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EAEAEA"/>
    <a:srgbClr val="FFFFCC"/>
    <a:srgbClr val="9DEE32"/>
    <a:srgbClr val="3CF2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355AF-94CC-4C5B-8213-52DE4A2791C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44DD6D2-765C-4730-BCBB-D4B30E9E30E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de-DE" dirty="0" smtClean="0"/>
            <a:t>Eingang des Antrags</a:t>
          </a:r>
          <a:endParaRPr lang="de-DE" dirty="0"/>
        </a:p>
      </dgm:t>
    </dgm:pt>
    <dgm:pt modelId="{DD545B94-B075-4487-B288-9FEA3419FD4B}" type="parTrans" cxnId="{09E9FAC6-6239-42E3-8940-E459321EE73F}">
      <dgm:prSet/>
      <dgm:spPr/>
      <dgm:t>
        <a:bodyPr/>
        <a:lstStyle/>
        <a:p>
          <a:endParaRPr lang="de-DE"/>
        </a:p>
      </dgm:t>
    </dgm:pt>
    <dgm:pt modelId="{90EFB029-3542-4107-817D-32E7F8FE7C5D}" type="sibTrans" cxnId="{09E9FAC6-6239-42E3-8940-E459321EE73F}">
      <dgm:prSet/>
      <dgm:spPr/>
      <dgm:t>
        <a:bodyPr/>
        <a:lstStyle/>
        <a:p>
          <a:endParaRPr lang="de-DE"/>
        </a:p>
      </dgm:t>
    </dgm:pt>
    <dgm:pt modelId="{00583A24-A263-4245-8754-56EB9F91D843}">
      <dgm:prSet phldrT="[Text]"/>
      <dgm:spPr/>
      <dgm:t>
        <a:bodyPr/>
        <a:lstStyle/>
        <a:p>
          <a:r>
            <a:rPr lang="de-DE" dirty="0" smtClean="0"/>
            <a:t>Schulbericht</a:t>
          </a:r>
          <a:endParaRPr lang="de-DE" dirty="0"/>
        </a:p>
      </dgm:t>
    </dgm:pt>
    <dgm:pt modelId="{BC51AAA9-10E6-4C6C-A15C-E30DE29B5D09}" type="parTrans" cxnId="{99AA1B3C-C475-4513-9210-80FB137E3E58}">
      <dgm:prSet/>
      <dgm:spPr/>
      <dgm:t>
        <a:bodyPr/>
        <a:lstStyle/>
        <a:p>
          <a:endParaRPr lang="de-DE"/>
        </a:p>
      </dgm:t>
    </dgm:pt>
    <dgm:pt modelId="{3167FEE3-ABE9-4D86-9ABD-88BEFF4FFAED}" type="sibTrans" cxnId="{99AA1B3C-C475-4513-9210-80FB137E3E58}">
      <dgm:prSet/>
      <dgm:spPr/>
      <dgm:t>
        <a:bodyPr/>
        <a:lstStyle/>
        <a:p>
          <a:endParaRPr lang="de-DE"/>
        </a:p>
      </dgm:t>
    </dgm:pt>
    <dgm:pt modelId="{B31565EB-5414-41CA-BA57-454A74DF6C1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de-DE" dirty="0" smtClean="0"/>
            <a:t>Prüfung durch die Koordinatorin</a:t>
          </a:r>
          <a:endParaRPr lang="de-DE" dirty="0"/>
        </a:p>
      </dgm:t>
    </dgm:pt>
    <dgm:pt modelId="{EF71E1A6-0E83-4122-AFE5-7948E6DD55DA}" type="parTrans" cxnId="{6FF31D99-DD76-4AF5-8FC6-A43CEC41606B}">
      <dgm:prSet/>
      <dgm:spPr/>
      <dgm:t>
        <a:bodyPr/>
        <a:lstStyle/>
        <a:p>
          <a:endParaRPr lang="de-DE"/>
        </a:p>
      </dgm:t>
    </dgm:pt>
    <dgm:pt modelId="{860A4F07-3F11-4041-AC2D-91EA6B568B56}" type="sibTrans" cxnId="{6FF31D99-DD76-4AF5-8FC6-A43CEC41606B}">
      <dgm:prSet/>
      <dgm:spPr/>
      <dgm:t>
        <a:bodyPr/>
        <a:lstStyle/>
        <a:p>
          <a:endParaRPr lang="de-DE"/>
        </a:p>
      </dgm:t>
    </dgm:pt>
    <dgm:pt modelId="{205BE02A-1349-4C55-8110-DE121E6CA247}">
      <dgm:prSet phldrT="[Text]"/>
      <dgm:spPr/>
      <dgm:t>
        <a:bodyPr/>
        <a:lstStyle/>
        <a:p>
          <a:r>
            <a:rPr lang="de-DE" dirty="0" smtClean="0"/>
            <a:t>Zuweisung an das entsprechende SBBZ </a:t>
          </a:r>
          <a:endParaRPr lang="de-DE" dirty="0"/>
        </a:p>
      </dgm:t>
    </dgm:pt>
    <dgm:pt modelId="{64791E79-42BF-4CA8-ADB3-7DFACE01977D}" type="parTrans" cxnId="{9D65DD77-596D-4CBD-BAF0-C8ADEF5A88FE}">
      <dgm:prSet/>
      <dgm:spPr/>
      <dgm:t>
        <a:bodyPr/>
        <a:lstStyle/>
        <a:p>
          <a:endParaRPr lang="de-DE"/>
        </a:p>
      </dgm:t>
    </dgm:pt>
    <dgm:pt modelId="{127EAC4E-054E-43CF-ACAB-DB2A9EEFA2B3}" type="sibTrans" cxnId="{9D65DD77-596D-4CBD-BAF0-C8ADEF5A88FE}">
      <dgm:prSet/>
      <dgm:spPr/>
      <dgm:t>
        <a:bodyPr/>
        <a:lstStyle/>
        <a:p>
          <a:endParaRPr lang="de-DE"/>
        </a:p>
      </dgm:t>
    </dgm:pt>
    <dgm:pt modelId="{10EFA923-C073-4E98-B0E3-9C3164D8CCAF}">
      <dgm:prSet phldrT="[Text]"/>
      <dgm:spPr/>
      <dgm:t>
        <a:bodyPr/>
        <a:lstStyle/>
        <a:p>
          <a:r>
            <a:rPr lang="de-DE" dirty="0" smtClean="0"/>
            <a:t>Rückmeldung an die Regelschule durch die Koordinatorin</a:t>
          </a:r>
          <a:endParaRPr lang="de-DE" dirty="0"/>
        </a:p>
      </dgm:t>
    </dgm:pt>
    <dgm:pt modelId="{CFCB1A2C-C9B7-49F7-B5B7-1D73FAD6A333}" type="parTrans" cxnId="{765DC983-FFD1-4DAE-AA89-26F62CC6C66A}">
      <dgm:prSet/>
      <dgm:spPr/>
      <dgm:t>
        <a:bodyPr/>
        <a:lstStyle/>
        <a:p>
          <a:endParaRPr lang="de-DE"/>
        </a:p>
      </dgm:t>
    </dgm:pt>
    <dgm:pt modelId="{7069F74D-43EA-4BE1-AC58-DD38DD15A834}" type="sibTrans" cxnId="{765DC983-FFD1-4DAE-AA89-26F62CC6C66A}">
      <dgm:prSet/>
      <dgm:spPr/>
      <dgm:t>
        <a:bodyPr/>
        <a:lstStyle/>
        <a:p>
          <a:endParaRPr lang="de-DE"/>
        </a:p>
      </dgm:t>
    </dgm:pt>
    <dgm:pt modelId="{3DA95AB0-DAC3-47E3-A2DE-6F3B6835ACAB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de-DE" dirty="0" smtClean="0"/>
            <a:t>Erstkontakt mit Antragsteller (Eltern u. Regelschule)</a:t>
          </a:r>
          <a:endParaRPr lang="de-DE" dirty="0"/>
        </a:p>
      </dgm:t>
    </dgm:pt>
    <dgm:pt modelId="{36B4F191-C5E1-40A9-901F-2D2F1FF56C3B}" type="parTrans" cxnId="{09CF2388-46B8-4AFD-B968-77B19E9792C3}">
      <dgm:prSet/>
      <dgm:spPr/>
      <dgm:t>
        <a:bodyPr/>
        <a:lstStyle/>
        <a:p>
          <a:endParaRPr lang="de-DE"/>
        </a:p>
      </dgm:t>
    </dgm:pt>
    <dgm:pt modelId="{C23A2197-EB1D-43B6-9539-F07F65DB5544}" type="sibTrans" cxnId="{09CF2388-46B8-4AFD-B968-77B19E9792C3}">
      <dgm:prSet/>
      <dgm:spPr/>
      <dgm:t>
        <a:bodyPr/>
        <a:lstStyle/>
        <a:p>
          <a:endParaRPr lang="de-DE"/>
        </a:p>
      </dgm:t>
    </dgm:pt>
    <dgm:pt modelId="{E326A269-A3CE-4E55-B8CE-A441B8EE8118}">
      <dgm:prSet phldrT="[Text]"/>
      <dgm:spPr/>
      <dgm:t>
        <a:bodyPr/>
        <a:lstStyle/>
        <a:p>
          <a:r>
            <a:rPr lang="de-DE" dirty="0" smtClean="0"/>
            <a:t>Beginn</a:t>
          </a:r>
          <a:r>
            <a:rPr lang="de-DE" baseline="0" dirty="0" smtClean="0"/>
            <a:t> der Beratung und Unterstützung</a:t>
          </a:r>
          <a:endParaRPr lang="de-DE" dirty="0" smtClean="0"/>
        </a:p>
      </dgm:t>
    </dgm:pt>
    <dgm:pt modelId="{2BE04F3E-D8AF-49F7-911D-C42B4076DBE4}" type="parTrans" cxnId="{8D5FD07F-8825-4B8D-A610-9BC8CDA34558}">
      <dgm:prSet/>
      <dgm:spPr/>
      <dgm:t>
        <a:bodyPr/>
        <a:lstStyle/>
        <a:p>
          <a:endParaRPr lang="de-DE"/>
        </a:p>
      </dgm:t>
    </dgm:pt>
    <dgm:pt modelId="{9B3DF5C3-2C03-4CF1-BA61-ACA8AEED2804}" type="sibTrans" cxnId="{8D5FD07F-8825-4B8D-A610-9BC8CDA34558}">
      <dgm:prSet/>
      <dgm:spPr/>
      <dgm:t>
        <a:bodyPr/>
        <a:lstStyle/>
        <a:p>
          <a:endParaRPr lang="de-DE"/>
        </a:p>
      </dgm:t>
    </dgm:pt>
    <dgm:pt modelId="{090CA8F9-1D9C-4295-94B6-A43754410C74}">
      <dgm:prSet phldrT="[Text]"/>
      <dgm:spPr/>
      <dgm:t>
        <a:bodyPr/>
        <a:lstStyle/>
        <a:p>
          <a:r>
            <a:rPr lang="de-DE" dirty="0" smtClean="0"/>
            <a:t>Antrag der Erziehungsberechtigten</a:t>
          </a:r>
          <a:endParaRPr lang="de-DE" dirty="0"/>
        </a:p>
      </dgm:t>
    </dgm:pt>
    <dgm:pt modelId="{A76E1E11-6FEC-40A9-96E2-3917D58F021E}" type="parTrans" cxnId="{A44A0B91-C7D9-47A4-823B-9FA21DC68ECC}">
      <dgm:prSet/>
      <dgm:spPr/>
      <dgm:t>
        <a:bodyPr/>
        <a:lstStyle/>
        <a:p>
          <a:endParaRPr lang="de-DE"/>
        </a:p>
      </dgm:t>
    </dgm:pt>
    <dgm:pt modelId="{52DDA5D5-20A1-44A8-BE48-4881E967FA70}" type="sibTrans" cxnId="{A44A0B91-C7D9-47A4-823B-9FA21DC68ECC}">
      <dgm:prSet/>
      <dgm:spPr/>
      <dgm:t>
        <a:bodyPr/>
        <a:lstStyle/>
        <a:p>
          <a:endParaRPr lang="de-DE"/>
        </a:p>
      </dgm:t>
    </dgm:pt>
    <dgm:pt modelId="{2C88A85C-D194-4D14-8414-7FC1029B1DBB}" type="pres">
      <dgm:prSet presAssocID="{1B7355AF-94CC-4C5B-8213-52DE4A2791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9F6D02C-0320-41B6-9DD3-6213B357CCC9}" type="pres">
      <dgm:prSet presAssocID="{3DA95AB0-DAC3-47E3-A2DE-6F3B6835ACAB}" presName="boxAndChildren" presStyleCnt="0"/>
      <dgm:spPr/>
    </dgm:pt>
    <dgm:pt modelId="{B450AF7C-D8D7-410D-A846-6B83DB8C0564}" type="pres">
      <dgm:prSet presAssocID="{3DA95AB0-DAC3-47E3-A2DE-6F3B6835ACAB}" presName="parentTextBox" presStyleLbl="node1" presStyleIdx="0" presStyleCnt="3"/>
      <dgm:spPr/>
      <dgm:t>
        <a:bodyPr/>
        <a:lstStyle/>
        <a:p>
          <a:endParaRPr lang="de-DE"/>
        </a:p>
      </dgm:t>
    </dgm:pt>
    <dgm:pt modelId="{27E6FE97-1CDE-458E-A68E-40C84CAB140B}" type="pres">
      <dgm:prSet presAssocID="{3DA95AB0-DAC3-47E3-A2DE-6F3B6835ACAB}" presName="entireBox" presStyleLbl="node1" presStyleIdx="0" presStyleCnt="3"/>
      <dgm:spPr/>
      <dgm:t>
        <a:bodyPr/>
        <a:lstStyle/>
        <a:p>
          <a:endParaRPr lang="de-DE"/>
        </a:p>
      </dgm:t>
    </dgm:pt>
    <dgm:pt modelId="{43B4EC35-6F4D-4126-B796-ED18C5E18E83}" type="pres">
      <dgm:prSet presAssocID="{3DA95AB0-DAC3-47E3-A2DE-6F3B6835ACAB}" presName="descendantBox" presStyleCnt="0"/>
      <dgm:spPr/>
    </dgm:pt>
    <dgm:pt modelId="{62750D4D-8297-41C1-ABA6-B3CCC2789136}" type="pres">
      <dgm:prSet presAssocID="{E326A269-A3CE-4E55-B8CE-A441B8EE8118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5DA55-7D6D-471A-B8A5-B2E383F2290E}" type="pres">
      <dgm:prSet presAssocID="{860A4F07-3F11-4041-AC2D-91EA6B568B56}" presName="sp" presStyleCnt="0"/>
      <dgm:spPr/>
    </dgm:pt>
    <dgm:pt modelId="{2F853983-EC76-4828-93A2-5199AF856BC7}" type="pres">
      <dgm:prSet presAssocID="{B31565EB-5414-41CA-BA57-454A74DF6C1E}" presName="arrowAndChildren" presStyleCnt="0"/>
      <dgm:spPr/>
    </dgm:pt>
    <dgm:pt modelId="{5C5ABD28-4886-412C-8C27-8B6981DFB2E9}" type="pres">
      <dgm:prSet presAssocID="{B31565EB-5414-41CA-BA57-454A74DF6C1E}" presName="parentTextArrow" presStyleLbl="node1" presStyleIdx="0" presStyleCnt="3"/>
      <dgm:spPr/>
      <dgm:t>
        <a:bodyPr/>
        <a:lstStyle/>
        <a:p>
          <a:endParaRPr lang="de-DE"/>
        </a:p>
      </dgm:t>
    </dgm:pt>
    <dgm:pt modelId="{8507EAD1-2303-4488-BC60-EA4010204560}" type="pres">
      <dgm:prSet presAssocID="{B31565EB-5414-41CA-BA57-454A74DF6C1E}" presName="arrow" presStyleLbl="node1" presStyleIdx="1" presStyleCnt="3"/>
      <dgm:spPr/>
      <dgm:t>
        <a:bodyPr/>
        <a:lstStyle/>
        <a:p>
          <a:endParaRPr lang="de-DE"/>
        </a:p>
      </dgm:t>
    </dgm:pt>
    <dgm:pt modelId="{842C1C37-9470-4559-A78E-EE0F3EC17645}" type="pres">
      <dgm:prSet presAssocID="{B31565EB-5414-41CA-BA57-454A74DF6C1E}" presName="descendantArrow" presStyleCnt="0"/>
      <dgm:spPr/>
    </dgm:pt>
    <dgm:pt modelId="{90D31094-28B8-40EE-AC3C-D0369A068470}" type="pres">
      <dgm:prSet presAssocID="{205BE02A-1349-4C55-8110-DE121E6CA247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B4A07D-B8E5-455A-89BA-E57EEC12529E}" type="pres">
      <dgm:prSet presAssocID="{10EFA923-C073-4E98-B0E3-9C3164D8CCAF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18C0B4-DEC8-4FA4-8C06-C60CEFF9374A}" type="pres">
      <dgm:prSet presAssocID="{90EFB029-3542-4107-817D-32E7F8FE7C5D}" presName="sp" presStyleCnt="0"/>
      <dgm:spPr/>
    </dgm:pt>
    <dgm:pt modelId="{0D7A3AA9-C2AB-45A8-8028-FA3EE793C800}" type="pres">
      <dgm:prSet presAssocID="{244DD6D2-765C-4730-BCBB-D4B30E9E30E3}" presName="arrowAndChildren" presStyleCnt="0"/>
      <dgm:spPr/>
    </dgm:pt>
    <dgm:pt modelId="{B20865A6-261D-44E1-937A-E7F1422EDEF5}" type="pres">
      <dgm:prSet presAssocID="{244DD6D2-765C-4730-BCBB-D4B30E9E30E3}" presName="parentTextArrow" presStyleLbl="node1" presStyleIdx="1" presStyleCnt="3"/>
      <dgm:spPr/>
      <dgm:t>
        <a:bodyPr/>
        <a:lstStyle/>
        <a:p>
          <a:endParaRPr lang="de-DE"/>
        </a:p>
      </dgm:t>
    </dgm:pt>
    <dgm:pt modelId="{125D10A3-4D4D-4F49-AA94-834E085C644C}" type="pres">
      <dgm:prSet presAssocID="{244DD6D2-765C-4730-BCBB-D4B30E9E30E3}" presName="arrow" presStyleLbl="node1" presStyleIdx="2" presStyleCnt="3"/>
      <dgm:spPr/>
      <dgm:t>
        <a:bodyPr/>
        <a:lstStyle/>
        <a:p>
          <a:endParaRPr lang="de-DE"/>
        </a:p>
      </dgm:t>
    </dgm:pt>
    <dgm:pt modelId="{4469CCB8-E90F-40C8-92C0-FF8EBCFF474F}" type="pres">
      <dgm:prSet presAssocID="{244DD6D2-765C-4730-BCBB-D4B30E9E30E3}" presName="descendantArrow" presStyleCnt="0"/>
      <dgm:spPr/>
    </dgm:pt>
    <dgm:pt modelId="{538CC83A-2D27-43FB-B30A-AF634B7202EB}" type="pres">
      <dgm:prSet presAssocID="{090CA8F9-1D9C-4295-94B6-A43754410C74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2239B5-F858-4848-90C3-B2DED66E88A9}" type="pres">
      <dgm:prSet presAssocID="{00583A24-A263-4245-8754-56EB9F91D843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425FF03-32C6-4567-B697-C8495789EA74}" type="presOf" srcId="{244DD6D2-765C-4730-BCBB-D4B30E9E30E3}" destId="{B20865A6-261D-44E1-937A-E7F1422EDEF5}" srcOrd="0" destOrd="0" presId="urn:microsoft.com/office/officeart/2005/8/layout/process4"/>
    <dgm:cxn modelId="{E7F68CC3-5D10-4AE0-90EE-D8FE2E0C0110}" type="presOf" srcId="{3DA95AB0-DAC3-47E3-A2DE-6F3B6835ACAB}" destId="{27E6FE97-1CDE-458E-A68E-40C84CAB140B}" srcOrd="1" destOrd="0" presId="urn:microsoft.com/office/officeart/2005/8/layout/process4"/>
    <dgm:cxn modelId="{C7C71B3C-F68B-44FB-A946-7C65B29D2195}" type="presOf" srcId="{E326A269-A3CE-4E55-B8CE-A441B8EE8118}" destId="{62750D4D-8297-41C1-ABA6-B3CCC2789136}" srcOrd="0" destOrd="0" presId="urn:microsoft.com/office/officeart/2005/8/layout/process4"/>
    <dgm:cxn modelId="{765DC983-FFD1-4DAE-AA89-26F62CC6C66A}" srcId="{B31565EB-5414-41CA-BA57-454A74DF6C1E}" destId="{10EFA923-C073-4E98-B0E3-9C3164D8CCAF}" srcOrd="1" destOrd="0" parTransId="{CFCB1A2C-C9B7-49F7-B5B7-1D73FAD6A333}" sibTransId="{7069F74D-43EA-4BE1-AC58-DD38DD15A834}"/>
    <dgm:cxn modelId="{09CF2388-46B8-4AFD-B968-77B19E9792C3}" srcId="{1B7355AF-94CC-4C5B-8213-52DE4A2791CA}" destId="{3DA95AB0-DAC3-47E3-A2DE-6F3B6835ACAB}" srcOrd="2" destOrd="0" parTransId="{36B4F191-C5E1-40A9-901F-2D2F1FF56C3B}" sibTransId="{C23A2197-EB1D-43B6-9539-F07F65DB5544}"/>
    <dgm:cxn modelId="{C655C35C-0596-4526-8F36-7885D691A4AD}" type="presOf" srcId="{10EFA923-C073-4E98-B0E3-9C3164D8CCAF}" destId="{30B4A07D-B8E5-455A-89BA-E57EEC12529E}" srcOrd="0" destOrd="0" presId="urn:microsoft.com/office/officeart/2005/8/layout/process4"/>
    <dgm:cxn modelId="{99AA1B3C-C475-4513-9210-80FB137E3E58}" srcId="{244DD6D2-765C-4730-BCBB-D4B30E9E30E3}" destId="{00583A24-A263-4245-8754-56EB9F91D843}" srcOrd="1" destOrd="0" parTransId="{BC51AAA9-10E6-4C6C-A15C-E30DE29B5D09}" sibTransId="{3167FEE3-ABE9-4D86-9ABD-88BEFF4FFAED}"/>
    <dgm:cxn modelId="{9D65DD77-596D-4CBD-BAF0-C8ADEF5A88FE}" srcId="{B31565EB-5414-41CA-BA57-454A74DF6C1E}" destId="{205BE02A-1349-4C55-8110-DE121E6CA247}" srcOrd="0" destOrd="0" parTransId="{64791E79-42BF-4CA8-ADB3-7DFACE01977D}" sibTransId="{127EAC4E-054E-43CF-ACAB-DB2A9EEFA2B3}"/>
    <dgm:cxn modelId="{AEEC6681-E60C-468F-B924-1230071A6332}" type="presOf" srcId="{B31565EB-5414-41CA-BA57-454A74DF6C1E}" destId="{8507EAD1-2303-4488-BC60-EA4010204560}" srcOrd="1" destOrd="0" presId="urn:microsoft.com/office/officeart/2005/8/layout/process4"/>
    <dgm:cxn modelId="{8D5FD07F-8825-4B8D-A610-9BC8CDA34558}" srcId="{3DA95AB0-DAC3-47E3-A2DE-6F3B6835ACAB}" destId="{E326A269-A3CE-4E55-B8CE-A441B8EE8118}" srcOrd="0" destOrd="0" parTransId="{2BE04F3E-D8AF-49F7-911D-C42B4076DBE4}" sibTransId="{9B3DF5C3-2C03-4CF1-BA61-ACA8AEED2804}"/>
    <dgm:cxn modelId="{A656FFC6-4930-4427-B5BC-89F37A1FAECF}" type="presOf" srcId="{3DA95AB0-DAC3-47E3-A2DE-6F3B6835ACAB}" destId="{B450AF7C-D8D7-410D-A846-6B83DB8C0564}" srcOrd="0" destOrd="0" presId="urn:microsoft.com/office/officeart/2005/8/layout/process4"/>
    <dgm:cxn modelId="{BC08822A-D6DE-4867-B617-8881F139B701}" type="presOf" srcId="{00583A24-A263-4245-8754-56EB9F91D843}" destId="{222239B5-F858-4848-90C3-B2DED66E88A9}" srcOrd="0" destOrd="0" presId="urn:microsoft.com/office/officeart/2005/8/layout/process4"/>
    <dgm:cxn modelId="{09E9FAC6-6239-42E3-8940-E459321EE73F}" srcId="{1B7355AF-94CC-4C5B-8213-52DE4A2791CA}" destId="{244DD6D2-765C-4730-BCBB-D4B30E9E30E3}" srcOrd="0" destOrd="0" parTransId="{DD545B94-B075-4487-B288-9FEA3419FD4B}" sibTransId="{90EFB029-3542-4107-817D-32E7F8FE7C5D}"/>
    <dgm:cxn modelId="{3687EF7D-4115-44BF-81F0-1239D5E90E3C}" type="presOf" srcId="{205BE02A-1349-4C55-8110-DE121E6CA247}" destId="{90D31094-28B8-40EE-AC3C-D0369A068470}" srcOrd="0" destOrd="0" presId="urn:microsoft.com/office/officeart/2005/8/layout/process4"/>
    <dgm:cxn modelId="{A44A0B91-C7D9-47A4-823B-9FA21DC68ECC}" srcId="{244DD6D2-765C-4730-BCBB-D4B30E9E30E3}" destId="{090CA8F9-1D9C-4295-94B6-A43754410C74}" srcOrd="0" destOrd="0" parTransId="{A76E1E11-6FEC-40A9-96E2-3917D58F021E}" sibTransId="{52DDA5D5-20A1-44A8-BE48-4881E967FA70}"/>
    <dgm:cxn modelId="{64C568C6-E271-43A0-B639-ED865D6CE362}" type="presOf" srcId="{1B7355AF-94CC-4C5B-8213-52DE4A2791CA}" destId="{2C88A85C-D194-4D14-8414-7FC1029B1DBB}" srcOrd="0" destOrd="0" presId="urn:microsoft.com/office/officeart/2005/8/layout/process4"/>
    <dgm:cxn modelId="{6FF31D99-DD76-4AF5-8FC6-A43CEC41606B}" srcId="{1B7355AF-94CC-4C5B-8213-52DE4A2791CA}" destId="{B31565EB-5414-41CA-BA57-454A74DF6C1E}" srcOrd="1" destOrd="0" parTransId="{EF71E1A6-0E83-4122-AFE5-7948E6DD55DA}" sibTransId="{860A4F07-3F11-4041-AC2D-91EA6B568B56}"/>
    <dgm:cxn modelId="{D064D94B-EC20-4184-8629-AB8E6B8D1906}" type="presOf" srcId="{B31565EB-5414-41CA-BA57-454A74DF6C1E}" destId="{5C5ABD28-4886-412C-8C27-8B6981DFB2E9}" srcOrd="0" destOrd="0" presId="urn:microsoft.com/office/officeart/2005/8/layout/process4"/>
    <dgm:cxn modelId="{E3205A60-F95C-4E1A-AED0-9F48510402E3}" type="presOf" srcId="{090CA8F9-1D9C-4295-94B6-A43754410C74}" destId="{538CC83A-2D27-43FB-B30A-AF634B7202EB}" srcOrd="0" destOrd="0" presId="urn:microsoft.com/office/officeart/2005/8/layout/process4"/>
    <dgm:cxn modelId="{B93AF49C-DF44-4FE7-8CF6-B2614225637B}" type="presOf" srcId="{244DD6D2-765C-4730-BCBB-D4B30E9E30E3}" destId="{125D10A3-4D4D-4F49-AA94-834E085C644C}" srcOrd="1" destOrd="0" presId="urn:microsoft.com/office/officeart/2005/8/layout/process4"/>
    <dgm:cxn modelId="{398F9C8F-2CA4-4C0F-9F44-70693B1E252B}" type="presParOf" srcId="{2C88A85C-D194-4D14-8414-7FC1029B1DBB}" destId="{79F6D02C-0320-41B6-9DD3-6213B357CCC9}" srcOrd="0" destOrd="0" presId="urn:microsoft.com/office/officeart/2005/8/layout/process4"/>
    <dgm:cxn modelId="{FAC15EC1-7FD4-48A6-9E9C-72A247F440F7}" type="presParOf" srcId="{79F6D02C-0320-41B6-9DD3-6213B357CCC9}" destId="{B450AF7C-D8D7-410D-A846-6B83DB8C0564}" srcOrd="0" destOrd="0" presId="urn:microsoft.com/office/officeart/2005/8/layout/process4"/>
    <dgm:cxn modelId="{A201B601-0B39-41CC-A751-D6FF339976C3}" type="presParOf" srcId="{79F6D02C-0320-41B6-9DD3-6213B357CCC9}" destId="{27E6FE97-1CDE-458E-A68E-40C84CAB140B}" srcOrd="1" destOrd="0" presId="urn:microsoft.com/office/officeart/2005/8/layout/process4"/>
    <dgm:cxn modelId="{DBF48E20-8287-4F38-AE95-2F4DA873CDED}" type="presParOf" srcId="{79F6D02C-0320-41B6-9DD3-6213B357CCC9}" destId="{43B4EC35-6F4D-4126-B796-ED18C5E18E83}" srcOrd="2" destOrd="0" presId="urn:microsoft.com/office/officeart/2005/8/layout/process4"/>
    <dgm:cxn modelId="{505D541B-3777-4AF0-AED2-D88002ACCBFF}" type="presParOf" srcId="{43B4EC35-6F4D-4126-B796-ED18C5E18E83}" destId="{62750D4D-8297-41C1-ABA6-B3CCC2789136}" srcOrd="0" destOrd="0" presId="urn:microsoft.com/office/officeart/2005/8/layout/process4"/>
    <dgm:cxn modelId="{B7038B1C-8081-4808-B127-7E41201A08F1}" type="presParOf" srcId="{2C88A85C-D194-4D14-8414-7FC1029B1DBB}" destId="{BEA5DA55-7D6D-471A-B8A5-B2E383F2290E}" srcOrd="1" destOrd="0" presId="urn:microsoft.com/office/officeart/2005/8/layout/process4"/>
    <dgm:cxn modelId="{A52689D9-B599-44E5-B9EE-9BAB5077FEA3}" type="presParOf" srcId="{2C88A85C-D194-4D14-8414-7FC1029B1DBB}" destId="{2F853983-EC76-4828-93A2-5199AF856BC7}" srcOrd="2" destOrd="0" presId="urn:microsoft.com/office/officeart/2005/8/layout/process4"/>
    <dgm:cxn modelId="{6F9A8276-4B27-4D7D-B787-7B98E2A5C078}" type="presParOf" srcId="{2F853983-EC76-4828-93A2-5199AF856BC7}" destId="{5C5ABD28-4886-412C-8C27-8B6981DFB2E9}" srcOrd="0" destOrd="0" presId="urn:microsoft.com/office/officeart/2005/8/layout/process4"/>
    <dgm:cxn modelId="{5625F02C-6DDF-414E-8B07-E064733EA589}" type="presParOf" srcId="{2F853983-EC76-4828-93A2-5199AF856BC7}" destId="{8507EAD1-2303-4488-BC60-EA4010204560}" srcOrd="1" destOrd="0" presId="urn:microsoft.com/office/officeart/2005/8/layout/process4"/>
    <dgm:cxn modelId="{C607F663-25E0-40A4-9045-13EBAF610404}" type="presParOf" srcId="{2F853983-EC76-4828-93A2-5199AF856BC7}" destId="{842C1C37-9470-4559-A78E-EE0F3EC17645}" srcOrd="2" destOrd="0" presId="urn:microsoft.com/office/officeart/2005/8/layout/process4"/>
    <dgm:cxn modelId="{A47099FF-D5C2-440B-894E-35B3F664624F}" type="presParOf" srcId="{842C1C37-9470-4559-A78E-EE0F3EC17645}" destId="{90D31094-28B8-40EE-AC3C-D0369A068470}" srcOrd="0" destOrd="0" presId="urn:microsoft.com/office/officeart/2005/8/layout/process4"/>
    <dgm:cxn modelId="{51C106BE-5D30-4635-987F-20F3A5959337}" type="presParOf" srcId="{842C1C37-9470-4559-A78E-EE0F3EC17645}" destId="{30B4A07D-B8E5-455A-89BA-E57EEC12529E}" srcOrd="1" destOrd="0" presId="urn:microsoft.com/office/officeart/2005/8/layout/process4"/>
    <dgm:cxn modelId="{D7D0E4B2-AB12-4EAF-8C26-DB7CBF2FDE59}" type="presParOf" srcId="{2C88A85C-D194-4D14-8414-7FC1029B1DBB}" destId="{4118C0B4-DEC8-4FA4-8C06-C60CEFF9374A}" srcOrd="3" destOrd="0" presId="urn:microsoft.com/office/officeart/2005/8/layout/process4"/>
    <dgm:cxn modelId="{26665396-8527-473F-85AA-D04C75B44A08}" type="presParOf" srcId="{2C88A85C-D194-4D14-8414-7FC1029B1DBB}" destId="{0D7A3AA9-C2AB-45A8-8028-FA3EE793C800}" srcOrd="4" destOrd="0" presId="urn:microsoft.com/office/officeart/2005/8/layout/process4"/>
    <dgm:cxn modelId="{15D69908-D8A9-406C-86AF-85A5D76488C0}" type="presParOf" srcId="{0D7A3AA9-C2AB-45A8-8028-FA3EE793C800}" destId="{B20865A6-261D-44E1-937A-E7F1422EDEF5}" srcOrd="0" destOrd="0" presId="urn:microsoft.com/office/officeart/2005/8/layout/process4"/>
    <dgm:cxn modelId="{3E6FD359-2DE5-45C4-AEFA-B285C3D25056}" type="presParOf" srcId="{0D7A3AA9-C2AB-45A8-8028-FA3EE793C800}" destId="{125D10A3-4D4D-4F49-AA94-834E085C644C}" srcOrd="1" destOrd="0" presId="urn:microsoft.com/office/officeart/2005/8/layout/process4"/>
    <dgm:cxn modelId="{F1FCB8CD-5724-40AA-B6F5-F7B7E84DD42B}" type="presParOf" srcId="{0D7A3AA9-C2AB-45A8-8028-FA3EE793C800}" destId="{4469CCB8-E90F-40C8-92C0-FF8EBCFF474F}" srcOrd="2" destOrd="0" presId="urn:microsoft.com/office/officeart/2005/8/layout/process4"/>
    <dgm:cxn modelId="{A3B2B664-6B36-4AF4-BAC1-D1010D33426A}" type="presParOf" srcId="{4469CCB8-E90F-40C8-92C0-FF8EBCFF474F}" destId="{538CC83A-2D27-43FB-B30A-AF634B7202EB}" srcOrd="0" destOrd="0" presId="urn:microsoft.com/office/officeart/2005/8/layout/process4"/>
    <dgm:cxn modelId="{69861E64-0B0F-4AB6-8C51-BECFC44C3BE3}" type="presParOf" srcId="{4469CCB8-E90F-40C8-92C0-FF8EBCFF474F}" destId="{222239B5-F858-4848-90C3-B2DED66E88A9}" srcOrd="1" destOrd="0" presId="urn:microsoft.com/office/officeart/2005/8/layout/process4"/>
  </dgm:cxnLst>
  <dgm:bg>
    <a:solidFill>
      <a:srgbClr val="9DEE32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E5D08-36FF-40C9-9AE8-AF29C0EF801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59C2EE1-BD47-4007-8872-44FAE9D451D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de-DE" sz="1800" dirty="0" smtClean="0"/>
            <a:t>Terminierung</a:t>
          </a:r>
          <a:endParaRPr lang="de-DE" sz="1800" dirty="0"/>
        </a:p>
      </dgm:t>
    </dgm:pt>
    <dgm:pt modelId="{5951C989-885C-43A9-A59F-85BA5E048BEE}" type="parTrans" cxnId="{36BDE6CA-4A2D-4D68-A60A-4945FB37FA39}">
      <dgm:prSet/>
      <dgm:spPr/>
      <dgm:t>
        <a:bodyPr/>
        <a:lstStyle/>
        <a:p>
          <a:endParaRPr lang="de-DE"/>
        </a:p>
      </dgm:t>
    </dgm:pt>
    <dgm:pt modelId="{EA7CA13E-DAF7-40FA-913E-523F2AF84177}" type="sibTrans" cxnId="{36BDE6CA-4A2D-4D68-A60A-4945FB37FA39}">
      <dgm:prSet/>
      <dgm:spPr/>
      <dgm:t>
        <a:bodyPr/>
        <a:lstStyle/>
        <a:p>
          <a:endParaRPr lang="de-DE"/>
        </a:p>
      </dgm:t>
    </dgm:pt>
    <dgm:pt modelId="{A189B071-9D88-41FF-947B-C335E34A2CFD}">
      <dgm:prSet phldrT="[Text]"/>
      <dgm:spPr/>
      <dgm:t>
        <a:bodyPr/>
        <a:lstStyle/>
        <a:p>
          <a:r>
            <a:rPr lang="de-DE" dirty="0" smtClean="0"/>
            <a:t>Unterrichtshospitation</a:t>
          </a:r>
          <a:endParaRPr lang="de-DE" dirty="0"/>
        </a:p>
      </dgm:t>
    </dgm:pt>
    <dgm:pt modelId="{02FF783F-0832-487C-BA1D-8911DFAB5F4B}" type="parTrans" cxnId="{2FF7D6E3-0585-4A14-8141-E84BB9A8FFD0}">
      <dgm:prSet/>
      <dgm:spPr/>
      <dgm:t>
        <a:bodyPr/>
        <a:lstStyle/>
        <a:p>
          <a:endParaRPr lang="de-DE"/>
        </a:p>
      </dgm:t>
    </dgm:pt>
    <dgm:pt modelId="{3E997406-EA63-4A2C-85EB-C07E468B07F5}" type="sibTrans" cxnId="{2FF7D6E3-0585-4A14-8141-E84BB9A8FFD0}">
      <dgm:prSet/>
      <dgm:spPr/>
      <dgm:t>
        <a:bodyPr/>
        <a:lstStyle/>
        <a:p>
          <a:endParaRPr lang="de-DE"/>
        </a:p>
      </dgm:t>
    </dgm:pt>
    <dgm:pt modelId="{C5696961-C230-4B95-A1CA-68580C0E078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de-DE" sz="1800" dirty="0" smtClean="0"/>
            <a:t>Bei Bedarf</a:t>
          </a:r>
          <a:endParaRPr lang="de-DE" sz="1800" dirty="0"/>
        </a:p>
      </dgm:t>
    </dgm:pt>
    <dgm:pt modelId="{9A028AE1-8426-44A3-9203-42979868DBA0}" type="parTrans" cxnId="{5F214418-05F3-453D-9B25-650FB2078A70}">
      <dgm:prSet/>
      <dgm:spPr/>
      <dgm:t>
        <a:bodyPr/>
        <a:lstStyle/>
        <a:p>
          <a:endParaRPr lang="de-DE"/>
        </a:p>
      </dgm:t>
    </dgm:pt>
    <dgm:pt modelId="{209F50BC-9D11-45C5-86F0-4AA679C40F49}" type="sibTrans" cxnId="{5F214418-05F3-453D-9B25-650FB2078A70}">
      <dgm:prSet/>
      <dgm:spPr/>
      <dgm:t>
        <a:bodyPr/>
        <a:lstStyle/>
        <a:p>
          <a:endParaRPr lang="de-DE"/>
        </a:p>
      </dgm:t>
    </dgm:pt>
    <dgm:pt modelId="{262A9255-D13A-4627-B0B5-DE7EB2C93FB5}">
      <dgm:prSet phldrT="[Text]"/>
      <dgm:spPr/>
      <dgm:t>
        <a:bodyPr/>
        <a:lstStyle/>
        <a:p>
          <a:r>
            <a:rPr lang="de-DE" dirty="0" smtClean="0"/>
            <a:t>Einzelkontakt zum Kind</a:t>
          </a:r>
        </a:p>
      </dgm:t>
    </dgm:pt>
    <dgm:pt modelId="{286983F4-ADFC-481E-AC7F-F2DD0CA80ADB}" type="parTrans" cxnId="{615704EE-FAC9-4CC5-A209-FF8F0856A43F}">
      <dgm:prSet/>
      <dgm:spPr/>
      <dgm:t>
        <a:bodyPr/>
        <a:lstStyle/>
        <a:p>
          <a:endParaRPr lang="de-DE"/>
        </a:p>
      </dgm:t>
    </dgm:pt>
    <dgm:pt modelId="{E1BA1C72-D6A9-470E-9852-BA0DB8556202}" type="sibTrans" cxnId="{615704EE-FAC9-4CC5-A209-FF8F0856A43F}">
      <dgm:prSet/>
      <dgm:spPr/>
      <dgm:t>
        <a:bodyPr/>
        <a:lstStyle/>
        <a:p>
          <a:endParaRPr lang="de-DE"/>
        </a:p>
      </dgm:t>
    </dgm:pt>
    <dgm:pt modelId="{CF690CF5-FD51-4E1D-957F-27086979275C}">
      <dgm:prSet phldrT="[Text]"/>
      <dgm:spPr/>
      <dgm:t>
        <a:bodyPr/>
        <a:lstStyle/>
        <a:p>
          <a:r>
            <a:rPr lang="de-DE" dirty="0" smtClean="0"/>
            <a:t>Diagnostik</a:t>
          </a:r>
          <a:endParaRPr lang="de-DE" dirty="0"/>
        </a:p>
      </dgm:t>
    </dgm:pt>
    <dgm:pt modelId="{84C523AF-6CB5-44BA-8D31-814B193841BF}" type="parTrans" cxnId="{0F9EDC4F-E847-45CF-99FF-0D2CAED275A2}">
      <dgm:prSet/>
      <dgm:spPr/>
      <dgm:t>
        <a:bodyPr/>
        <a:lstStyle/>
        <a:p>
          <a:endParaRPr lang="de-DE"/>
        </a:p>
      </dgm:t>
    </dgm:pt>
    <dgm:pt modelId="{CF302D49-A07F-4390-807D-7224308E8123}" type="sibTrans" cxnId="{0F9EDC4F-E847-45CF-99FF-0D2CAED275A2}">
      <dgm:prSet/>
      <dgm:spPr/>
      <dgm:t>
        <a:bodyPr/>
        <a:lstStyle/>
        <a:p>
          <a:endParaRPr lang="de-DE"/>
        </a:p>
      </dgm:t>
    </dgm:pt>
    <dgm:pt modelId="{953E8917-5A27-4D2D-A51C-C784718691F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de-DE" sz="1800" dirty="0" smtClean="0"/>
            <a:t>Folgetermine nach individuellem Bedarf / Dokumentation der Beratung</a:t>
          </a:r>
        </a:p>
      </dgm:t>
    </dgm:pt>
    <dgm:pt modelId="{5A147AE3-83A4-4B5F-9AA3-3B83726DF604}" type="parTrans" cxnId="{72933AE6-F95E-401F-B05E-232DA95FE8B8}">
      <dgm:prSet/>
      <dgm:spPr/>
      <dgm:t>
        <a:bodyPr/>
        <a:lstStyle/>
        <a:p>
          <a:endParaRPr lang="de-DE"/>
        </a:p>
      </dgm:t>
    </dgm:pt>
    <dgm:pt modelId="{2F438912-59E9-476F-BA8A-5CEF8EAF106F}" type="sibTrans" cxnId="{72933AE6-F95E-401F-B05E-232DA95FE8B8}">
      <dgm:prSet/>
      <dgm:spPr/>
      <dgm:t>
        <a:bodyPr/>
        <a:lstStyle/>
        <a:p>
          <a:endParaRPr lang="de-DE"/>
        </a:p>
      </dgm:t>
    </dgm:pt>
    <dgm:pt modelId="{658AD539-92C7-4B7A-A0B0-C3073D5E51C7}">
      <dgm:prSet phldrT="[Text]"/>
      <dgm:spPr/>
      <dgm:t>
        <a:bodyPr/>
        <a:lstStyle/>
        <a:p>
          <a:r>
            <a:rPr lang="de-DE" dirty="0" smtClean="0"/>
            <a:t>Lehrergespräch</a:t>
          </a:r>
          <a:endParaRPr lang="de-DE" dirty="0"/>
        </a:p>
      </dgm:t>
    </dgm:pt>
    <dgm:pt modelId="{0A59AA39-AA04-4488-8EDF-E1AD9D9AA1C9}" type="parTrans" cxnId="{618202C9-FE40-4DBF-B731-CB6B2646ADD0}">
      <dgm:prSet/>
      <dgm:spPr/>
      <dgm:t>
        <a:bodyPr/>
        <a:lstStyle/>
        <a:p>
          <a:endParaRPr lang="de-DE"/>
        </a:p>
      </dgm:t>
    </dgm:pt>
    <dgm:pt modelId="{F3ECE13C-7455-4E74-B54E-A7E41F71C03E}" type="sibTrans" cxnId="{618202C9-FE40-4DBF-B731-CB6B2646ADD0}">
      <dgm:prSet/>
      <dgm:spPr/>
      <dgm:t>
        <a:bodyPr/>
        <a:lstStyle/>
        <a:p>
          <a:endParaRPr lang="de-DE"/>
        </a:p>
      </dgm:t>
    </dgm:pt>
    <dgm:pt modelId="{1508D871-DF27-4AA8-B83B-DC7408C4F1FE}">
      <dgm:prSet phldrT="[Text]"/>
      <dgm:spPr/>
      <dgm:t>
        <a:bodyPr/>
        <a:lstStyle/>
        <a:p>
          <a:r>
            <a:rPr lang="de-DE" dirty="0" smtClean="0"/>
            <a:t>Elterngespräch</a:t>
          </a:r>
          <a:endParaRPr lang="de-DE" dirty="0"/>
        </a:p>
      </dgm:t>
    </dgm:pt>
    <dgm:pt modelId="{D19FA281-1369-485C-A7AC-E42884AF420B}" type="parTrans" cxnId="{7D2A90A4-B381-4ECF-B9AA-CB460C616117}">
      <dgm:prSet/>
      <dgm:spPr/>
      <dgm:t>
        <a:bodyPr/>
        <a:lstStyle/>
        <a:p>
          <a:endParaRPr lang="de-DE"/>
        </a:p>
      </dgm:t>
    </dgm:pt>
    <dgm:pt modelId="{DF48F959-F457-48A0-B092-BEACD76CA811}" type="sibTrans" cxnId="{7D2A90A4-B381-4ECF-B9AA-CB460C616117}">
      <dgm:prSet/>
      <dgm:spPr/>
      <dgm:t>
        <a:bodyPr/>
        <a:lstStyle/>
        <a:p>
          <a:endParaRPr lang="de-DE"/>
        </a:p>
      </dgm:t>
    </dgm:pt>
    <dgm:pt modelId="{F9E47A3E-6D2E-420A-B8B6-7B5055006A46}">
      <dgm:prSet phldrT="[Text]"/>
      <dgm:spPr/>
      <dgm:t>
        <a:bodyPr/>
        <a:lstStyle/>
        <a:p>
          <a:r>
            <a:rPr lang="de-DE" dirty="0" smtClean="0"/>
            <a:t>Austausch mit Fachpersonen</a:t>
          </a:r>
          <a:endParaRPr lang="de-DE" dirty="0"/>
        </a:p>
      </dgm:t>
    </dgm:pt>
    <dgm:pt modelId="{8C18D328-619C-4495-9D27-B87531FCC74F}" type="parTrans" cxnId="{14953FC8-4A82-426A-AB74-90CB29765F49}">
      <dgm:prSet/>
      <dgm:spPr/>
      <dgm:t>
        <a:bodyPr/>
        <a:lstStyle/>
        <a:p>
          <a:endParaRPr lang="de-DE"/>
        </a:p>
      </dgm:t>
    </dgm:pt>
    <dgm:pt modelId="{8CB6588F-39B4-4038-A71E-5413199D78F7}" type="sibTrans" cxnId="{14953FC8-4A82-426A-AB74-90CB29765F49}">
      <dgm:prSet/>
      <dgm:spPr/>
      <dgm:t>
        <a:bodyPr/>
        <a:lstStyle/>
        <a:p>
          <a:endParaRPr lang="de-DE"/>
        </a:p>
      </dgm:t>
    </dgm:pt>
    <dgm:pt modelId="{CC27D25E-8CBF-4444-A3F4-2BBEFDFFB28C}">
      <dgm:prSet phldrT="[Text]"/>
      <dgm:spPr/>
      <dgm:t>
        <a:bodyPr/>
        <a:lstStyle/>
        <a:p>
          <a:r>
            <a:rPr lang="de-DE" dirty="0" smtClean="0"/>
            <a:t>Unterstützung bei der Förderplanung</a:t>
          </a:r>
          <a:endParaRPr lang="de-DE" dirty="0"/>
        </a:p>
      </dgm:t>
    </dgm:pt>
    <dgm:pt modelId="{A54BFFC9-B4F5-4F25-B027-E2012C2685FA}" type="parTrans" cxnId="{250DB6B3-BC0B-4163-845B-0398C8CA0D7B}">
      <dgm:prSet/>
      <dgm:spPr/>
      <dgm:t>
        <a:bodyPr/>
        <a:lstStyle/>
        <a:p>
          <a:endParaRPr lang="de-DE"/>
        </a:p>
      </dgm:t>
    </dgm:pt>
    <dgm:pt modelId="{0CFBC046-7E30-4752-B227-8C9ABCFDB28B}" type="sibTrans" cxnId="{250DB6B3-BC0B-4163-845B-0398C8CA0D7B}">
      <dgm:prSet/>
      <dgm:spPr/>
      <dgm:t>
        <a:bodyPr/>
        <a:lstStyle/>
        <a:p>
          <a:endParaRPr lang="de-DE"/>
        </a:p>
      </dgm:t>
    </dgm:pt>
    <dgm:pt modelId="{1E3CC33D-A749-407E-84B9-E1DFFBA5C16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de-DE" sz="1400" b="1" dirty="0" smtClean="0">
              <a:solidFill>
                <a:srgbClr val="FF0000"/>
              </a:solidFill>
            </a:rPr>
            <a:t>Bei erhöhtem, längerfristigen Bedarf</a:t>
          </a:r>
        </a:p>
        <a:p>
          <a:r>
            <a:rPr lang="de-DE" sz="1400" b="1" dirty="0" smtClean="0">
              <a:solidFill>
                <a:srgbClr val="FF0000"/>
              </a:solidFill>
            </a:rPr>
            <a:t>Meldung zum Anspruchsfeststellungsverfahren </a:t>
          </a:r>
        </a:p>
        <a:p>
          <a:r>
            <a:rPr lang="de-DE" sz="1400" b="1" dirty="0" smtClean="0">
              <a:solidFill>
                <a:srgbClr val="FF0000"/>
              </a:solidFill>
            </a:rPr>
            <a:t>(begleitet durch den Sonderpädagogen</a:t>
          </a:r>
          <a:r>
            <a:rPr lang="de-DE" sz="1400" b="1" dirty="0" smtClean="0">
              <a:solidFill>
                <a:srgbClr val="FF0000"/>
              </a:solidFill>
            </a:rPr>
            <a:t>)</a:t>
          </a:r>
          <a:endParaRPr lang="de-DE" sz="1400" b="1" dirty="0" smtClean="0">
            <a:solidFill>
              <a:srgbClr val="FF0000"/>
            </a:solidFill>
          </a:endParaRPr>
        </a:p>
      </dgm:t>
    </dgm:pt>
    <dgm:pt modelId="{C39EF215-0F47-4A2F-BCE1-9808A59023AD}" type="parTrans" cxnId="{E992B750-70F1-47F2-A0F1-22AD9535B395}">
      <dgm:prSet/>
      <dgm:spPr/>
      <dgm:t>
        <a:bodyPr/>
        <a:lstStyle/>
        <a:p>
          <a:endParaRPr lang="de-DE"/>
        </a:p>
      </dgm:t>
    </dgm:pt>
    <dgm:pt modelId="{73018694-9680-4C55-810F-EC55AB8C70FF}" type="sibTrans" cxnId="{E992B750-70F1-47F2-A0F1-22AD9535B395}">
      <dgm:prSet/>
      <dgm:spPr/>
      <dgm:t>
        <a:bodyPr/>
        <a:lstStyle/>
        <a:p>
          <a:endParaRPr lang="de-DE"/>
        </a:p>
      </dgm:t>
    </dgm:pt>
    <dgm:pt modelId="{E117D454-2E60-4009-832F-201318476F86}">
      <dgm:prSet phldrT="[Text]"/>
      <dgm:spPr/>
      <dgm:t>
        <a:bodyPr/>
        <a:lstStyle/>
        <a:p>
          <a:r>
            <a:rPr lang="de-DE" dirty="0" smtClean="0"/>
            <a:t>Antrag der Eltern</a:t>
          </a:r>
          <a:endParaRPr lang="de-DE" dirty="0"/>
        </a:p>
      </dgm:t>
    </dgm:pt>
    <dgm:pt modelId="{2AE5DDF0-E39B-4BCA-A18F-525C82B528DA}" type="sibTrans" cxnId="{30D3B2F6-6791-47F5-BD27-005D6A7C6E8F}">
      <dgm:prSet/>
      <dgm:spPr/>
      <dgm:t>
        <a:bodyPr/>
        <a:lstStyle/>
        <a:p>
          <a:endParaRPr lang="de-DE"/>
        </a:p>
      </dgm:t>
    </dgm:pt>
    <dgm:pt modelId="{1F5042D9-85E5-48DD-AFEF-7148ED4AF995}" type="parTrans" cxnId="{30D3B2F6-6791-47F5-BD27-005D6A7C6E8F}">
      <dgm:prSet/>
      <dgm:spPr/>
      <dgm:t>
        <a:bodyPr/>
        <a:lstStyle/>
        <a:p>
          <a:endParaRPr lang="de-DE"/>
        </a:p>
      </dgm:t>
    </dgm:pt>
    <dgm:pt modelId="{0E0A134E-AC53-40DD-9D2B-7C0B32B1019C}">
      <dgm:prSet phldrT="[Text]"/>
      <dgm:spPr/>
      <dgm:t>
        <a:bodyPr/>
        <a:lstStyle/>
        <a:p>
          <a:r>
            <a:rPr lang="de-DE" dirty="0" smtClean="0"/>
            <a:t>Pädagogischer Bericht der Schule</a:t>
          </a:r>
        </a:p>
      </dgm:t>
    </dgm:pt>
    <dgm:pt modelId="{0DD5403C-EBAC-414D-9623-7D3D677A39BF}" type="parTrans" cxnId="{4C6B3005-2FA4-45C9-BBCA-448152DC14E9}">
      <dgm:prSet/>
      <dgm:spPr/>
      <dgm:t>
        <a:bodyPr/>
        <a:lstStyle/>
        <a:p>
          <a:endParaRPr lang="de-DE"/>
        </a:p>
      </dgm:t>
    </dgm:pt>
    <dgm:pt modelId="{9D1F3D5A-046F-4477-A773-065127BA6754}" type="sibTrans" cxnId="{4C6B3005-2FA4-45C9-BBCA-448152DC14E9}">
      <dgm:prSet/>
      <dgm:spPr/>
      <dgm:t>
        <a:bodyPr/>
        <a:lstStyle/>
        <a:p>
          <a:endParaRPr lang="de-DE"/>
        </a:p>
      </dgm:t>
    </dgm:pt>
    <dgm:pt modelId="{45FE7357-152F-4222-90FC-21C70008F0D5}" type="pres">
      <dgm:prSet presAssocID="{E55E5D08-36FF-40C9-9AE8-AF29C0EF80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9F6A296-B8FC-46D3-BDC5-FAC894F1E0FC}" type="pres">
      <dgm:prSet presAssocID="{1E3CC33D-A749-407E-84B9-E1DFFBA5C16E}" presName="boxAndChildren" presStyleCnt="0"/>
      <dgm:spPr/>
    </dgm:pt>
    <dgm:pt modelId="{B3814B76-AC3E-4ACD-B02E-7831AC10C74B}" type="pres">
      <dgm:prSet presAssocID="{1E3CC33D-A749-407E-84B9-E1DFFBA5C16E}" presName="parentTextBox" presStyleLbl="node1" presStyleIdx="0" presStyleCnt="4"/>
      <dgm:spPr/>
      <dgm:t>
        <a:bodyPr/>
        <a:lstStyle/>
        <a:p>
          <a:endParaRPr lang="de-DE"/>
        </a:p>
      </dgm:t>
    </dgm:pt>
    <dgm:pt modelId="{A440E94A-5351-48DE-BD5E-B0BD8E8BE06D}" type="pres">
      <dgm:prSet presAssocID="{1E3CC33D-A749-407E-84B9-E1DFFBA5C16E}" presName="entireBox" presStyleLbl="node1" presStyleIdx="0" presStyleCnt="4" custScaleY="188605"/>
      <dgm:spPr/>
      <dgm:t>
        <a:bodyPr/>
        <a:lstStyle/>
        <a:p>
          <a:endParaRPr lang="de-DE"/>
        </a:p>
      </dgm:t>
    </dgm:pt>
    <dgm:pt modelId="{4552A349-5373-48C6-B81F-A5B164A8775D}" type="pres">
      <dgm:prSet presAssocID="{1E3CC33D-A749-407E-84B9-E1DFFBA5C16E}" presName="descendantBox" presStyleCnt="0"/>
      <dgm:spPr/>
    </dgm:pt>
    <dgm:pt modelId="{126FC991-C695-4D1E-9210-CAB68303BB3A}" type="pres">
      <dgm:prSet presAssocID="{E117D454-2E60-4009-832F-201318476F86}" presName="childTextBox" presStyleLbl="fgAccFollowNode1" presStyleIdx="0" presStyleCnt="9" custLinFactNeighborY="509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9D5945-1048-41F5-B593-E45739D3BD67}" type="pres">
      <dgm:prSet presAssocID="{0E0A134E-AC53-40DD-9D2B-7C0B32B1019C}" presName="childTextBox" presStyleLbl="fgAccFollowNode1" presStyleIdx="1" presStyleCnt="9" custLinFactNeighborX="870" custLinFactNeighborY="509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A550DE-9E12-486C-9E2A-7174E70B63AF}" type="pres">
      <dgm:prSet presAssocID="{2F438912-59E9-476F-BA8A-5CEF8EAF106F}" presName="sp" presStyleCnt="0"/>
      <dgm:spPr/>
    </dgm:pt>
    <dgm:pt modelId="{8EEB07A5-1574-4715-A592-75136FD793C8}" type="pres">
      <dgm:prSet presAssocID="{953E8917-5A27-4D2D-A51C-C784718691F2}" presName="arrowAndChildren" presStyleCnt="0"/>
      <dgm:spPr/>
    </dgm:pt>
    <dgm:pt modelId="{5B4E1144-D212-4DAB-86C1-9D593F56569B}" type="pres">
      <dgm:prSet presAssocID="{953E8917-5A27-4D2D-A51C-C784718691F2}" presName="parentTextArrow" presStyleLbl="node1" presStyleIdx="1" presStyleCnt="4"/>
      <dgm:spPr/>
      <dgm:t>
        <a:bodyPr/>
        <a:lstStyle/>
        <a:p>
          <a:endParaRPr lang="de-DE"/>
        </a:p>
      </dgm:t>
    </dgm:pt>
    <dgm:pt modelId="{9477AA81-E853-43AC-B8C0-5AFDF52442CC}" type="pres">
      <dgm:prSet presAssocID="{209F50BC-9D11-45C5-86F0-4AA679C40F49}" presName="sp" presStyleCnt="0"/>
      <dgm:spPr/>
    </dgm:pt>
    <dgm:pt modelId="{FF1FF435-EEE5-4125-A63C-E4DF92D9088D}" type="pres">
      <dgm:prSet presAssocID="{C5696961-C230-4B95-A1CA-68580C0E078C}" presName="arrowAndChildren" presStyleCnt="0"/>
      <dgm:spPr/>
    </dgm:pt>
    <dgm:pt modelId="{56814C12-52AC-469C-A619-234341FDCFAB}" type="pres">
      <dgm:prSet presAssocID="{C5696961-C230-4B95-A1CA-68580C0E078C}" presName="parentTextArrow" presStyleLbl="node1" presStyleIdx="1" presStyleCnt="4"/>
      <dgm:spPr/>
      <dgm:t>
        <a:bodyPr/>
        <a:lstStyle/>
        <a:p>
          <a:endParaRPr lang="de-DE"/>
        </a:p>
      </dgm:t>
    </dgm:pt>
    <dgm:pt modelId="{8E8EC577-B201-496A-9DA9-25AECBC308D2}" type="pres">
      <dgm:prSet presAssocID="{C5696961-C230-4B95-A1CA-68580C0E078C}" presName="arrow" presStyleLbl="node1" presStyleIdx="2" presStyleCnt="4"/>
      <dgm:spPr/>
      <dgm:t>
        <a:bodyPr/>
        <a:lstStyle/>
        <a:p>
          <a:endParaRPr lang="de-DE"/>
        </a:p>
      </dgm:t>
    </dgm:pt>
    <dgm:pt modelId="{EFCA4941-86EE-499C-AA98-5FED1410E486}" type="pres">
      <dgm:prSet presAssocID="{C5696961-C230-4B95-A1CA-68580C0E078C}" presName="descendantArrow" presStyleCnt="0"/>
      <dgm:spPr/>
    </dgm:pt>
    <dgm:pt modelId="{28BDA9D3-E2AA-481E-AC83-FBC744D78C8D}" type="pres">
      <dgm:prSet presAssocID="{262A9255-D13A-4627-B0B5-DE7EB2C93FB5}" presName="childTextArrow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9C128A-2C93-4F75-9D75-9D2EB2F086CF}" type="pres">
      <dgm:prSet presAssocID="{CF690CF5-FD51-4E1D-957F-27086979275C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886918-039C-4B39-A2E4-299105250195}" type="pres">
      <dgm:prSet presAssocID="{F9E47A3E-6D2E-420A-B8B6-7B5055006A46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B1E4D3-2B20-41C6-B88D-B1CAA2233BDE}" type="pres">
      <dgm:prSet presAssocID="{CC27D25E-8CBF-4444-A3F4-2BBEFDFFB28C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4DB3FF-277F-40C2-B7A6-B1619B541291}" type="pres">
      <dgm:prSet presAssocID="{EA7CA13E-DAF7-40FA-913E-523F2AF84177}" presName="sp" presStyleCnt="0"/>
      <dgm:spPr/>
    </dgm:pt>
    <dgm:pt modelId="{29B27796-1FB1-4924-AC56-C2B6B240A6EF}" type="pres">
      <dgm:prSet presAssocID="{E59C2EE1-BD47-4007-8872-44FAE9D451DE}" presName="arrowAndChildren" presStyleCnt="0"/>
      <dgm:spPr/>
    </dgm:pt>
    <dgm:pt modelId="{7BF81301-E125-45D2-9BA7-9B2B0CA3DDBE}" type="pres">
      <dgm:prSet presAssocID="{E59C2EE1-BD47-4007-8872-44FAE9D451DE}" presName="parentTextArrow" presStyleLbl="node1" presStyleIdx="2" presStyleCnt="4"/>
      <dgm:spPr/>
      <dgm:t>
        <a:bodyPr/>
        <a:lstStyle/>
        <a:p>
          <a:endParaRPr lang="de-DE"/>
        </a:p>
      </dgm:t>
    </dgm:pt>
    <dgm:pt modelId="{3B8B5773-73FB-499C-9D5A-771E5D61C634}" type="pres">
      <dgm:prSet presAssocID="{E59C2EE1-BD47-4007-8872-44FAE9D451DE}" presName="arrow" presStyleLbl="node1" presStyleIdx="3" presStyleCnt="4" custLinFactNeighborX="481" custLinFactNeighborY="-88782"/>
      <dgm:spPr/>
      <dgm:t>
        <a:bodyPr/>
        <a:lstStyle/>
        <a:p>
          <a:endParaRPr lang="de-DE"/>
        </a:p>
      </dgm:t>
    </dgm:pt>
    <dgm:pt modelId="{7BCB126B-D864-418B-A5DA-019789D53FE3}" type="pres">
      <dgm:prSet presAssocID="{E59C2EE1-BD47-4007-8872-44FAE9D451DE}" presName="descendantArrow" presStyleCnt="0"/>
      <dgm:spPr/>
    </dgm:pt>
    <dgm:pt modelId="{43C2A620-F487-47D5-B8DA-B381020D1605}" type="pres">
      <dgm:prSet presAssocID="{A189B071-9D88-41FF-947B-C335E34A2CFD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52F0EC-7FA4-461B-B93C-E9E267603590}" type="pres">
      <dgm:prSet presAssocID="{658AD539-92C7-4B7A-A0B0-C3073D5E51C7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06BBB5-9730-415D-B2D8-9BA41E12F7C6}" type="pres">
      <dgm:prSet presAssocID="{1508D871-DF27-4AA8-B83B-DC7408C4F1FE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F9EDC4F-E847-45CF-99FF-0D2CAED275A2}" srcId="{C5696961-C230-4B95-A1CA-68580C0E078C}" destId="{CF690CF5-FD51-4E1D-957F-27086979275C}" srcOrd="1" destOrd="0" parTransId="{84C523AF-6CB5-44BA-8D31-814B193841BF}" sibTransId="{CF302D49-A07F-4390-807D-7224308E8123}"/>
    <dgm:cxn modelId="{D1DFF582-C049-4300-9ED2-93BACBB76CF2}" type="presOf" srcId="{1E3CC33D-A749-407E-84B9-E1DFFBA5C16E}" destId="{B3814B76-AC3E-4ACD-B02E-7831AC10C74B}" srcOrd="0" destOrd="0" presId="urn:microsoft.com/office/officeart/2005/8/layout/process4"/>
    <dgm:cxn modelId="{812754A0-42B5-432B-8F46-1D73C88E44C7}" type="presOf" srcId="{1508D871-DF27-4AA8-B83B-DC7408C4F1FE}" destId="{1506BBB5-9730-415D-B2D8-9BA41E12F7C6}" srcOrd="0" destOrd="0" presId="urn:microsoft.com/office/officeart/2005/8/layout/process4"/>
    <dgm:cxn modelId="{F81ED3B7-185A-431E-B68A-21C2CD63F9D1}" type="presOf" srcId="{658AD539-92C7-4B7A-A0B0-C3073D5E51C7}" destId="{DB52F0EC-7FA4-461B-B93C-E9E267603590}" srcOrd="0" destOrd="0" presId="urn:microsoft.com/office/officeart/2005/8/layout/process4"/>
    <dgm:cxn modelId="{39697DB8-51D1-4D28-BC29-CFC739CFE0C5}" type="presOf" srcId="{E55E5D08-36FF-40C9-9AE8-AF29C0EF801E}" destId="{45FE7357-152F-4222-90FC-21C70008F0D5}" srcOrd="0" destOrd="0" presId="urn:microsoft.com/office/officeart/2005/8/layout/process4"/>
    <dgm:cxn modelId="{052F2DCA-7A6C-4013-865E-24FF38890A0A}" type="presOf" srcId="{A189B071-9D88-41FF-947B-C335E34A2CFD}" destId="{43C2A620-F487-47D5-B8DA-B381020D1605}" srcOrd="0" destOrd="0" presId="urn:microsoft.com/office/officeart/2005/8/layout/process4"/>
    <dgm:cxn modelId="{85515293-0FD7-4B7D-B533-EDBA53563176}" type="presOf" srcId="{F9E47A3E-6D2E-420A-B8B6-7B5055006A46}" destId="{9B886918-039C-4B39-A2E4-299105250195}" srcOrd="0" destOrd="0" presId="urn:microsoft.com/office/officeart/2005/8/layout/process4"/>
    <dgm:cxn modelId="{8852F5A1-2A5D-45D9-A3A1-53A2844405AA}" type="presOf" srcId="{953E8917-5A27-4D2D-A51C-C784718691F2}" destId="{5B4E1144-D212-4DAB-86C1-9D593F56569B}" srcOrd="0" destOrd="0" presId="urn:microsoft.com/office/officeart/2005/8/layout/process4"/>
    <dgm:cxn modelId="{E992B750-70F1-47F2-A0F1-22AD9535B395}" srcId="{E55E5D08-36FF-40C9-9AE8-AF29C0EF801E}" destId="{1E3CC33D-A749-407E-84B9-E1DFFBA5C16E}" srcOrd="3" destOrd="0" parTransId="{C39EF215-0F47-4A2F-BCE1-9808A59023AD}" sibTransId="{73018694-9680-4C55-810F-EC55AB8C70FF}"/>
    <dgm:cxn modelId="{7D2A90A4-B381-4ECF-B9AA-CB460C616117}" srcId="{E59C2EE1-BD47-4007-8872-44FAE9D451DE}" destId="{1508D871-DF27-4AA8-B83B-DC7408C4F1FE}" srcOrd="2" destOrd="0" parTransId="{D19FA281-1369-485C-A7AC-E42884AF420B}" sibTransId="{DF48F959-F457-48A0-B092-BEACD76CA811}"/>
    <dgm:cxn modelId="{80244A53-5AEF-4745-8BBF-F7C3A84EB9F5}" type="presOf" srcId="{E117D454-2E60-4009-832F-201318476F86}" destId="{126FC991-C695-4D1E-9210-CAB68303BB3A}" srcOrd="0" destOrd="0" presId="urn:microsoft.com/office/officeart/2005/8/layout/process4"/>
    <dgm:cxn modelId="{30D3B2F6-6791-47F5-BD27-005D6A7C6E8F}" srcId="{1E3CC33D-A749-407E-84B9-E1DFFBA5C16E}" destId="{E117D454-2E60-4009-832F-201318476F86}" srcOrd="0" destOrd="0" parTransId="{1F5042D9-85E5-48DD-AFEF-7148ED4AF995}" sibTransId="{2AE5DDF0-E39B-4BCA-A18F-525C82B528DA}"/>
    <dgm:cxn modelId="{5F214418-05F3-453D-9B25-650FB2078A70}" srcId="{E55E5D08-36FF-40C9-9AE8-AF29C0EF801E}" destId="{C5696961-C230-4B95-A1CA-68580C0E078C}" srcOrd="1" destOrd="0" parTransId="{9A028AE1-8426-44A3-9203-42979868DBA0}" sibTransId="{209F50BC-9D11-45C5-86F0-4AA679C40F49}"/>
    <dgm:cxn modelId="{182DEC83-CB8D-499B-97C0-40C00244EB42}" type="presOf" srcId="{E59C2EE1-BD47-4007-8872-44FAE9D451DE}" destId="{7BF81301-E125-45D2-9BA7-9B2B0CA3DDBE}" srcOrd="0" destOrd="0" presId="urn:microsoft.com/office/officeart/2005/8/layout/process4"/>
    <dgm:cxn modelId="{298F7EF1-D07A-4EBC-9135-89547E1E7492}" type="presOf" srcId="{262A9255-D13A-4627-B0B5-DE7EB2C93FB5}" destId="{28BDA9D3-E2AA-481E-AC83-FBC744D78C8D}" srcOrd="0" destOrd="0" presId="urn:microsoft.com/office/officeart/2005/8/layout/process4"/>
    <dgm:cxn modelId="{AD568F92-AE51-41CB-8CC0-0B83CF785FEF}" type="presOf" srcId="{1E3CC33D-A749-407E-84B9-E1DFFBA5C16E}" destId="{A440E94A-5351-48DE-BD5E-B0BD8E8BE06D}" srcOrd="1" destOrd="0" presId="urn:microsoft.com/office/officeart/2005/8/layout/process4"/>
    <dgm:cxn modelId="{32F289AF-9719-4810-AB73-BB75801B164E}" type="presOf" srcId="{CC27D25E-8CBF-4444-A3F4-2BBEFDFFB28C}" destId="{21B1E4D3-2B20-41C6-B88D-B1CAA2233BDE}" srcOrd="0" destOrd="0" presId="urn:microsoft.com/office/officeart/2005/8/layout/process4"/>
    <dgm:cxn modelId="{615704EE-FAC9-4CC5-A209-FF8F0856A43F}" srcId="{C5696961-C230-4B95-A1CA-68580C0E078C}" destId="{262A9255-D13A-4627-B0B5-DE7EB2C93FB5}" srcOrd="0" destOrd="0" parTransId="{286983F4-ADFC-481E-AC7F-F2DD0CA80ADB}" sibTransId="{E1BA1C72-D6A9-470E-9852-BA0DB8556202}"/>
    <dgm:cxn modelId="{36BDE6CA-4A2D-4D68-A60A-4945FB37FA39}" srcId="{E55E5D08-36FF-40C9-9AE8-AF29C0EF801E}" destId="{E59C2EE1-BD47-4007-8872-44FAE9D451DE}" srcOrd="0" destOrd="0" parTransId="{5951C989-885C-43A9-A59F-85BA5E048BEE}" sibTransId="{EA7CA13E-DAF7-40FA-913E-523F2AF84177}"/>
    <dgm:cxn modelId="{14953FC8-4A82-426A-AB74-90CB29765F49}" srcId="{C5696961-C230-4B95-A1CA-68580C0E078C}" destId="{F9E47A3E-6D2E-420A-B8B6-7B5055006A46}" srcOrd="2" destOrd="0" parTransId="{8C18D328-619C-4495-9D27-B87531FCC74F}" sibTransId="{8CB6588F-39B4-4038-A71E-5413199D78F7}"/>
    <dgm:cxn modelId="{72933AE6-F95E-401F-B05E-232DA95FE8B8}" srcId="{E55E5D08-36FF-40C9-9AE8-AF29C0EF801E}" destId="{953E8917-5A27-4D2D-A51C-C784718691F2}" srcOrd="2" destOrd="0" parTransId="{5A147AE3-83A4-4B5F-9AA3-3B83726DF604}" sibTransId="{2F438912-59E9-476F-BA8A-5CEF8EAF106F}"/>
    <dgm:cxn modelId="{250DB6B3-BC0B-4163-845B-0398C8CA0D7B}" srcId="{C5696961-C230-4B95-A1CA-68580C0E078C}" destId="{CC27D25E-8CBF-4444-A3F4-2BBEFDFFB28C}" srcOrd="3" destOrd="0" parTransId="{A54BFFC9-B4F5-4F25-B027-E2012C2685FA}" sibTransId="{0CFBC046-7E30-4752-B227-8C9ABCFDB28B}"/>
    <dgm:cxn modelId="{BF18BCB6-4693-4AAC-819F-90CA3712FB9C}" type="presOf" srcId="{C5696961-C230-4B95-A1CA-68580C0E078C}" destId="{56814C12-52AC-469C-A619-234341FDCFAB}" srcOrd="0" destOrd="0" presId="urn:microsoft.com/office/officeart/2005/8/layout/process4"/>
    <dgm:cxn modelId="{9059FAFC-7A84-44C2-94F6-92D5A9756E06}" type="presOf" srcId="{E59C2EE1-BD47-4007-8872-44FAE9D451DE}" destId="{3B8B5773-73FB-499C-9D5A-771E5D61C634}" srcOrd="1" destOrd="0" presId="urn:microsoft.com/office/officeart/2005/8/layout/process4"/>
    <dgm:cxn modelId="{2FF7D6E3-0585-4A14-8141-E84BB9A8FFD0}" srcId="{E59C2EE1-BD47-4007-8872-44FAE9D451DE}" destId="{A189B071-9D88-41FF-947B-C335E34A2CFD}" srcOrd="0" destOrd="0" parTransId="{02FF783F-0832-487C-BA1D-8911DFAB5F4B}" sibTransId="{3E997406-EA63-4A2C-85EB-C07E468B07F5}"/>
    <dgm:cxn modelId="{4C6B3005-2FA4-45C9-BBCA-448152DC14E9}" srcId="{1E3CC33D-A749-407E-84B9-E1DFFBA5C16E}" destId="{0E0A134E-AC53-40DD-9D2B-7C0B32B1019C}" srcOrd="1" destOrd="0" parTransId="{0DD5403C-EBAC-414D-9623-7D3D677A39BF}" sibTransId="{9D1F3D5A-046F-4477-A773-065127BA6754}"/>
    <dgm:cxn modelId="{CFE6D824-6703-4E26-8EB3-68FD4ED6176E}" type="presOf" srcId="{CF690CF5-FD51-4E1D-957F-27086979275C}" destId="{319C128A-2C93-4F75-9D75-9D2EB2F086CF}" srcOrd="0" destOrd="0" presId="urn:microsoft.com/office/officeart/2005/8/layout/process4"/>
    <dgm:cxn modelId="{275E79D0-1506-49EC-9955-C62362ACAC53}" type="presOf" srcId="{C5696961-C230-4B95-A1CA-68580C0E078C}" destId="{8E8EC577-B201-496A-9DA9-25AECBC308D2}" srcOrd="1" destOrd="0" presId="urn:microsoft.com/office/officeart/2005/8/layout/process4"/>
    <dgm:cxn modelId="{26A14B92-B2B3-40D0-A7CE-9621C36543CA}" type="presOf" srcId="{0E0A134E-AC53-40DD-9D2B-7C0B32B1019C}" destId="{8E9D5945-1048-41F5-B593-E45739D3BD67}" srcOrd="0" destOrd="0" presId="urn:microsoft.com/office/officeart/2005/8/layout/process4"/>
    <dgm:cxn modelId="{618202C9-FE40-4DBF-B731-CB6B2646ADD0}" srcId="{E59C2EE1-BD47-4007-8872-44FAE9D451DE}" destId="{658AD539-92C7-4B7A-A0B0-C3073D5E51C7}" srcOrd="1" destOrd="0" parTransId="{0A59AA39-AA04-4488-8EDF-E1AD9D9AA1C9}" sibTransId="{F3ECE13C-7455-4E74-B54E-A7E41F71C03E}"/>
    <dgm:cxn modelId="{07520E84-3794-486C-B30A-16A0E2A79A7E}" type="presParOf" srcId="{45FE7357-152F-4222-90FC-21C70008F0D5}" destId="{E9F6A296-B8FC-46D3-BDC5-FAC894F1E0FC}" srcOrd="0" destOrd="0" presId="urn:microsoft.com/office/officeart/2005/8/layout/process4"/>
    <dgm:cxn modelId="{4E2B31DA-58F7-4DC4-8405-61EBB87C0208}" type="presParOf" srcId="{E9F6A296-B8FC-46D3-BDC5-FAC894F1E0FC}" destId="{B3814B76-AC3E-4ACD-B02E-7831AC10C74B}" srcOrd="0" destOrd="0" presId="urn:microsoft.com/office/officeart/2005/8/layout/process4"/>
    <dgm:cxn modelId="{735A8E93-A1D6-41DE-A5A8-D98DA7F0CA98}" type="presParOf" srcId="{E9F6A296-B8FC-46D3-BDC5-FAC894F1E0FC}" destId="{A440E94A-5351-48DE-BD5E-B0BD8E8BE06D}" srcOrd="1" destOrd="0" presId="urn:microsoft.com/office/officeart/2005/8/layout/process4"/>
    <dgm:cxn modelId="{96AD22C2-FE56-446D-B9EF-C0749CB40C8D}" type="presParOf" srcId="{E9F6A296-B8FC-46D3-BDC5-FAC894F1E0FC}" destId="{4552A349-5373-48C6-B81F-A5B164A8775D}" srcOrd="2" destOrd="0" presId="urn:microsoft.com/office/officeart/2005/8/layout/process4"/>
    <dgm:cxn modelId="{EFFC0E4D-F766-478B-8F94-93D6B56F53DA}" type="presParOf" srcId="{4552A349-5373-48C6-B81F-A5B164A8775D}" destId="{126FC991-C695-4D1E-9210-CAB68303BB3A}" srcOrd="0" destOrd="0" presId="urn:microsoft.com/office/officeart/2005/8/layout/process4"/>
    <dgm:cxn modelId="{6E0AAD4B-EBC4-4A89-88A1-394C6C0E4A59}" type="presParOf" srcId="{4552A349-5373-48C6-B81F-A5B164A8775D}" destId="{8E9D5945-1048-41F5-B593-E45739D3BD67}" srcOrd="1" destOrd="0" presId="urn:microsoft.com/office/officeart/2005/8/layout/process4"/>
    <dgm:cxn modelId="{E3CC5224-15EB-4DDD-8517-8EA9CE923C87}" type="presParOf" srcId="{45FE7357-152F-4222-90FC-21C70008F0D5}" destId="{F9A550DE-9E12-486C-9E2A-7174E70B63AF}" srcOrd="1" destOrd="0" presId="urn:microsoft.com/office/officeart/2005/8/layout/process4"/>
    <dgm:cxn modelId="{A53F528A-423F-4A0E-9AFF-D4D32070A27A}" type="presParOf" srcId="{45FE7357-152F-4222-90FC-21C70008F0D5}" destId="{8EEB07A5-1574-4715-A592-75136FD793C8}" srcOrd="2" destOrd="0" presId="urn:microsoft.com/office/officeart/2005/8/layout/process4"/>
    <dgm:cxn modelId="{EB1702C4-1491-4277-9A68-9DF0568ED601}" type="presParOf" srcId="{8EEB07A5-1574-4715-A592-75136FD793C8}" destId="{5B4E1144-D212-4DAB-86C1-9D593F56569B}" srcOrd="0" destOrd="0" presId="urn:microsoft.com/office/officeart/2005/8/layout/process4"/>
    <dgm:cxn modelId="{958444BE-6424-459D-B1F3-FD53EF26898D}" type="presParOf" srcId="{45FE7357-152F-4222-90FC-21C70008F0D5}" destId="{9477AA81-E853-43AC-B8C0-5AFDF52442CC}" srcOrd="3" destOrd="0" presId="urn:microsoft.com/office/officeart/2005/8/layout/process4"/>
    <dgm:cxn modelId="{E2287BFB-CC18-4222-B3B5-405452C879F5}" type="presParOf" srcId="{45FE7357-152F-4222-90FC-21C70008F0D5}" destId="{FF1FF435-EEE5-4125-A63C-E4DF92D9088D}" srcOrd="4" destOrd="0" presId="urn:microsoft.com/office/officeart/2005/8/layout/process4"/>
    <dgm:cxn modelId="{C1C8B538-1DB1-45E6-A917-AA003BEDF32B}" type="presParOf" srcId="{FF1FF435-EEE5-4125-A63C-E4DF92D9088D}" destId="{56814C12-52AC-469C-A619-234341FDCFAB}" srcOrd="0" destOrd="0" presId="urn:microsoft.com/office/officeart/2005/8/layout/process4"/>
    <dgm:cxn modelId="{CC23F220-85EE-4861-8A5B-798F6A11B090}" type="presParOf" srcId="{FF1FF435-EEE5-4125-A63C-E4DF92D9088D}" destId="{8E8EC577-B201-496A-9DA9-25AECBC308D2}" srcOrd="1" destOrd="0" presId="urn:microsoft.com/office/officeart/2005/8/layout/process4"/>
    <dgm:cxn modelId="{50C8F703-AEB9-47B4-BF47-9CEA0CF46C3E}" type="presParOf" srcId="{FF1FF435-EEE5-4125-A63C-E4DF92D9088D}" destId="{EFCA4941-86EE-499C-AA98-5FED1410E486}" srcOrd="2" destOrd="0" presId="urn:microsoft.com/office/officeart/2005/8/layout/process4"/>
    <dgm:cxn modelId="{C4158AA7-65EE-434D-AD4F-1E2B81FC72BC}" type="presParOf" srcId="{EFCA4941-86EE-499C-AA98-5FED1410E486}" destId="{28BDA9D3-E2AA-481E-AC83-FBC744D78C8D}" srcOrd="0" destOrd="0" presId="urn:microsoft.com/office/officeart/2005/8/layout/process4"/>
    <dgm:cxn modelId="{2A56DE1F-F18C-4367-8865-3000D33558D4}" type="presParOf" srcId="{EFCA4941-86EE-499C-AA98-5FED1410E486}" destId="{319C128A-2C93-4F75-9D75-9D2EB2F086CF}" srcOrd="1" destOrd="0" presId="urn:microsoft.com/office/officeart/2005/8/layout/process4"/>
    <dgm:cxn modelId="{A87FF78B-6B30-4D15-9C1D-CE931217BCDA}" type="presParOf" srcId="{EFCA4941-86EE-499C-AA98-5FED1410E486}" destId="{9B886918-039C-4B39-A2E4-299105250195}" srcOrd="2" destOrd="0" presId="urn:microsoft.com/office/officeart/2005/8/layout/process4"/>
    <dgm:cxn modelId="{85E89554-4B28-4800-B575-8AAC31388E67}" type="presParOf" srcId="{EFCA4941-86EE-499C-AA98-5FED1410E486}" destId="{21B1E4D3-2B20-41C6-B88D-B1CAA2233BDE}" srcOrd="3" destOrd="0" presId="urn:microsoft.com/office/officeart/2005/8/layout/process4"/>
    <dgm:cxn modelId="{A1188FB7-6681-4AE2-8C90-5D74AEC31EBD}" type="presParOf" srcId="{45FE7357-152F-4222-90FC-21C70008F0D5}" destId="{8D4DB3FF-277F-40C2-B7A6-B1619B541291}" srcOrd="5" destOrd="0" presId="urn:microsoft.com/office/officeart/2005/8/layout/process4"/>
    <dgm:cxn modelId="{0F5BDF5E-A484-487F-B2D9-C560CD0BA4BA}" type="presParOf" srcId="{45FE7357-152F-4222-90FC-21C70008F0D5}" destId="{29B27796-1FB1-4924-AC56-C2B6B240A6EF}" srcOrd="6" destOrd="0" presId="urn:microsoft.com/office/officeart/2005/8/layout/process4"/>
    <dgm:cxn modelId="{68DC3B1A-CA10-44AC-9C87-F4D2F3E742D2}" type="presParOf" srcId="{29B27796-1FB1-4924-AC56-C2B6B240A6EF}" destId="{7BF81301-E125-45D2-9BA7-9B2B0CA3DDBE}" srcOrd="0" destOrd="0" presId="urn:microsoft.com/office/officeart/2005/8/layout/process4"/>
    <dgm:cxn modelId="{859F248D-7BC3-4DB6-A692-3842E707F08D}" type="presParOf" srcId="{29B27796-1FB1-4924-AC56-C2B6B240A6EF}" destId="{3B8B5773-73FB-499C-9D5A-771E5D61C634}" srcOrd="1" destOrd="0" presId="urn:microsoft.com/office/officeart/2005/8/layout/process4"/>
    <dgm:cxn modelId="{CD5D2116-C38F-46F0-9291-CB5364451644}" type="presParOf" srcId="{29B27796-1FB1-4924-AC56-C2B6B240A6EF}" destId="{7BCB126B-D864-418B-A5DA-019789D53FE3}" srcOrd="2" destOrd="0" presId="urn:microsoft.com/office/officeart/2005/8/layout/process4"/>
    <dgm:cxn modelId="{FF5FCD06-8181-4219-8170-D1BB0390F00E}" type="presParOf" srcId="{7BCB126B-D864-418B-A5DA-019789D53FE3}" destId="{43C2A620-F487-47D5-B8DA-B381020D1605}" srcOrd="0" destOrd="0" presId="urn:microsoft.com/office/officeart/2005/8/layout/process4"/>
    <dgm:cxn modelId="{237017AB-2B0E-47A6-901C-0F83755AFD79}" type="presParOf" srcId="{7BCB126B-D864-418B-A5DA-019789D53FE3}" destId="{DB52F0EC-7FA4-461B-B93C-E9E267603590}" srcOrd="1" destOrd="0" presId="urn:microsoft.com/office/officeart/2005/8/layout/process4"/>
    <dgm:cxn modelId="{81C25D31-067E-4A81-8917-13BA5CD2AA8E}" type="presParOf" srcId="{7BCB126B-D864-418B-A5DA-019789D53FE3}" destId="{1506BBB5-9730-415D-B2D8-9BA41E12F7C6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6FE97-1CDE-458E-A68E-40C84CAB140B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rgbClr val="FFFF66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Erstkontakt mit Antragsteller (Eltern u. Regelschule)</a:t>
          </a:r>
          <a:endParaRPr lang="de-DE" sz="2100" kern="1200" dirty="0"/>
        </a:p>
      </dsp:txBody>
      <dsp:txXfrm>
        <a:off x="0" y="3406931"/>
        <a:ext cx="8229600" cy="603844"/>
      </dsp:txXfrm>
    </dsp:sp>
    <dsp:sp modelId="{62750D4D-8297-41C1-ABA6-B3CCC2789136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Beginn</a:t>
          </a:r>
          <a:r>
            <a:rPr lang="de-DE" sz="1600" kern="1200" baseline="0" dirty="0" smtClean="0"/>
            <a:t> der </a:t>
          </a:r>
          <a:r>
            <a:rPr lang="de-DE" sz="1600" kern="1200" baseline="0" dirty="0" smtClean="0"/>
            <a:t>Beratung und Unterstützung</a:t>
          </a:r>
          <a:endParaRPr lang="de-DE" sz="1600" kern="1200" dirty="0" smtClean="0"/>
        </a:p>
      </dsp:txBody>
      <dsp:txXfrm>
        <a:off x="0" y="3988412"/>
        <a:ext cx="8229600" cy="514386"/>
      </dsp:txXfrm>
    </dsp:sp>
    <dsp:sp modelId="{8507EAD1-2303-4488-BC60-EA4010204560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rgbClr val="FFFF66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Prüfung durch die Koordinatorin</a:t>
          </a:r>
          <a:endParaRPr lang="de-DE" sz="2100" kern="1200" dirty="0"/>
        </a:p>
      </dsp:txBody>
      <dsp:txXfrm>
        <a:off x="0" y="1703865"/>
        <a:ext cx="8229600" cy="603663"/>
      </dsp:txXfrm>
    </dsp:sp>
    <dsp:sp modelId="{90D31094-28B8-40EE-AC3C-D0369A068470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Zuweisung an das entsprechende SBBZ </a:t>
          </a:r>
          <a:endParaRPr lang="de-DE" sz="1600" kern="1200" dirty="0"/>
        </a:p>
      </dsp:txBody>
      <dsp:txXfrm>
        <a:off x="0" y="2307529"/>
        <a:ext cx="4114799" cy="514231"/>
      </dsp:txXfrm>
    </dsp:sp>
    <dsp:sp modelId="{30B4A07D-B8E5-455A-89BA-E57EEC12529E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Rückmeldung an die Regelschule durch die Koordinatorin</a:t>
          </a:r>
          <a:endParaRPr lang="de-DE" sz="1600" kern="1200" dirty="0"/>
        </a:p>
      </dsp:txBody>
      <dsp:txXfrm>
        <a:off x="4114800" y="2307529"/>
        <a:ext cx="4114799" cy="514231"/>
      </dsp:txXfrm>
    </dsp:sp>
    <dsp:sp modelId="{125D10A3-4D4D-4F49-AA94-834E085C644C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rgbClr val="FFFF66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Eingang des Antrags</a:t>
          </a:r>
          <a:endParaRPr lang="de-DE" sz="2100" kern="1200" dirty="0"/>
        </a:p>
      </dsp:txBody>
      <dsp:txXfrm>
        <a:off x="0" y="799"/>
        <a:ext cx="8229600" cy="603663"/>
      </dsp:txXfrm>
    </dsp:sp>
    <dsp:sp modelId="{FEC4A814-EC85-4963-ACFC-9863A542D4B6}">
      <dsp:nvSpPr>
        <dsp:cNvPr id="0" name=""/>
        <dsp:cNvSpPr/>
      </dsp:nvSpPr>
      <dsp:spPr>
        <a:xfrm>
          <a:off x="4018" y="604463"/>
          <a:ext cx="2740521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Kontaktdatenblatt</a:t>
          </a:r>
          <a:endParaRPr lang="de-DE" sz="1600" kern="1200" dirty="0"/>
        </a:p>
      </dsp:txBody>
      <dsp:txXfrm>
        <a:off x="4018" y="604463"/>
        <a:ext cx="2740521" cy="514231"/>
      </dsp:txXfrm>
    </dsp:sp>
    <dsp:sp modelId="{538CC83A-2D27-43FB-B30A-AF634B7202EB}">
      <dsp:nvSpPr>
        <dsp:cNvPr id="0" name=""/>
        <dsp:cNvSpPr/>
      </dsp:nvSpPr>
      <dsp:spPr>
        <a:xfrm>
          <a:off x="2744539" y="604463"/>
          <a:ext cx="2740521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Antrag der Erziehungsberechtigten</a:t>
          </a:r>
          <a:endParaRPr lang="de-DE" sz="1600" kern="1200" dirty="0"/>
        </a:p>
      </dsp:txBody>
      <dsp:txXfrm>
        <a:off x="2744539" y="604463"/>
        <a:ext cx="2740521" cy="514231"/>
      </dsp:txXfrm>
    </dsp:sp>
    <dsp:sp modelId="{222239B5-F858-4848-90C3-B2DED66E88A9}">
      <dsp:nvSpPr>
        <dsp:cNvPr id="0" name=""/>
        <dsp:cNvSpPr/>
      </dsp:nvSpPr>
      <dsp:spPr>
        <a:xfrm>
          <a:off x="5485060" y="604463"/>
          <a:ext cx="2740521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Pädagogischer Bericht</a:t>
          </a:r>
          <a:endParaRPr lang="de-DE" sz="1600" kern="1200" dirty="0"/>
        </a:p>
      </dsp:txBody>
      <dsp:txXfrm>
        <a:off x="5485060" y="604463"/>
        <a:ext cx="2740521" cy="5142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0E94A-5351-48DE-BD5E-B0BD8E8BE06D}">
      <dsp:nvSpPr>
        <dsp:cNvPr id="0" name=""/>
        <dsp:cNvSpPr/>
      </dsp:nvSpPr>
      <dsp:spPr>
        <a:xfrm>
          <a:off x="0" y="3437564"/>
          <a:ext cx="8215370" cy="1418145"/>
        </a:xfrm>
        <a:prstGeom prst="rect">
          <a:avLst/>
        </a:prstGeom>
        <a:solidFill>
          <a:srgbClr val="FFFF66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Bei erhöhtem, längerfristigen Bedarf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Meldung zum Anspruchsfeststellungsverfahren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(begleitet durch den </a:t>
          </a:r>
          <a:r>
            <a:rPr lang="de-DE" sz="1400" kern="1200" dirty="0" smtClean="0"/>
            <a:t>Sonderpädagogen)</a:t>
          </a:r>
          <a:endParaRPr lang="de-DE" sz="1400" kern="1200" dirty="0" smtClean="0"/>
        </a:p>
      </dsp:txBody>
      <dsp:txXfrm>
        <a:off x="0" y="3437564"/>
        <a:ext cx="8215370" cy="765798"/>
      </dsp:txXfrm>
    </dsp:sp>
    <dsp:sp modelId="{126FC991-C695-4D1E-9210-CAB68303BB3A}">
      <dsp:nvSpPr>
        <dsp:cNvPr id="0" name=""/>
        <dsp:cNvSpPr/>
      </dsp:nvSpPr>
      <dsp:spPr>
        <a:xfrm>
          <a:off x="0" y="4337990"/>
          <a:ext cx="4107684" cy="345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Antrag der Eltern</a:t>
          </a:r>
          <a:endParaRPr lang="de-DE" sz="1100" kern="1200" dirty="0"/>
        </a:p>
      </dsp:txBody>
      <dsp:txXfrm>
        <a:off x="0" y="4337990"/>
        <a:ext cx="4107684" cy="345879"/>
      </dsp:txXfrm>
    </dsp:sp>
    <dsp:sp modelId="{8E9D5945-1048-41F5-B593-E45739D3BD67}">
      <dsp:nvSpPr>
        <dsp:cNvPr id="0" name=""/>
        <dsp:cNvSpPr/>
      </dsp:nvSpPr>
      <dsp:spPr>
        <a:xfrm>
          <a:off x="4107685" y="4337990"/>
          <a:ext cx="4107684" cy="345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Pädagogischer Bericht der Schule</a:t>
          </a:r>
        </a:p>
      </dsp:txBody>
      <dsp:txXfrm>
        <a:off x="4107685" y="4337990"/>
        <a:ext cx="4107684" cy="345879"/>
      </dsp:txXfrm>
    </dsp:sp>
    <dsp:sp modelId="{5B4E1144-D212-4DAB-86C1-9D593F56569B}">
      <dsp:nvSpPr>
        <dsp:cNvPr id="0" name=""/>
        <dsp:cNvSpPr/>
      </dsp:nvSpPr>
      <dsp:spPr>
        <a:xfrm rot="10800000">
          <a:off x="0" y="2292401"/>
          <a:ext cx="8215370" cy="1156441"/>
        </a:xfrm>
        <a:prstGeom prst="upArrowCallout">
          <a:avLst/>
        </a:prstGeom>
        <a:solidFill>
          <a:srgbClr val="FFFF66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Folgetermine nach individuellem Bedarf / Dokumentation der Beratung</a:t>
          </a:r>
        </a:p>
      </dsp:txBody>
      <dsp:txXfrm rot="10800000">
        <a:off x="0" y="2292401"/>
        <a:ext cx="8215370" cy="1156441"/>
      </dsp:txXfrm>
    </dsp:sp>
    <dsp:sp modelId="{8E8EC577-B201-496A-9DA9-25AECBC308D2}">
      <dsp:nvSpPr>
        <dsp:cNvPr id="0" name=""/>
        <dsp:cNvSpPr/>
      </dsp:nvSpPr>
      <dsp:spPr>
        <a:xfrm rot="10800000">
          <a:off x="0" y="1147237"/>
          <a:ext cx="8215370" cy="1156441"/>
        </a:xfrm>
        <a:prstGeom prst="upArrowCallout">
          <a:avLst/>
        </a:prstGeom>
        <a:solidFill>
          <a:srgbClr val="FFFF66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Bei Bedarf</a:t>
          </a:r>
          <a:endParaRPr lang="de-DE" sz="1800" kern="1200" dirty="0"/>
        </a:p>
      </dsp:txBody>
      <dsp:txXfrm>
        <a:off x="0" y="1147237"/>
        <a:ext cx="8215370" cy="405911"/>
      </dsp:txXfrm>
    </dsp:sp>
    <dsp:sp modelId="{28BDA9D3-E2AA-481E-AC83-FBC744D78C8D}">
      <dsp:nvSpPr>
        <dsp:cNvPr id="0" name=""/>
        <dsp:cNvSpPr/>
      </dsp:nvSpPr>
      <dsp:spPr>
        <a:xfrm>
          <a:off x="0" y="1553148"/>
          <a:ext cx="2053842" cy="345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Einzelkontakt zum Kind</a:t>
          </a:r>
        </a:p>
      </dsp:txBody>
      <dsp:txXfrm>
        <a:off x="0" y="1553148"/>
        <a:ext cx="2053842" cy="345776"/>
      </dsp:txXfrm>
    </dsp:sp>
    <dsp:sp modelId="{319C128A-2C93-4F75-9D75-9D2EB2F086CF}">
      <dsp:nvSpPr>
        <dsp:cNvPr id="0" name=""/>
        <dsp:cNvSpPr/>
      </dsp:nvSpPr>
      <dsp:spPr>
        <a:xfrm>
          <a:off x="2053842" y="1553148"/>
          <a:ext cx="2053842" cy="345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Diagnostik</a:t>
          </a:r>
          <a:endParaRPr lang="de-DE" sz="1100" kern="1200" dirty="0"/>
        </a:p>
      </dsp:txBody>
      <dsp:txXfrm>
        <a:off x="2053842" y="1553148"/>
        <a:ext cx="2053842" cy="345776"/>
      </dsp:txXfrm>
    </dsp:sp>
    <dsp:sp modelId="{9B886918-039C-4B39-A2E4-299105250195}">
      <dsp:nvSpPr>
        <dsp:cNvPr id="0" name=""/>
        <dsp:cNvSpPr/>
      </dsp:nvSpPr>
      <dsp:spPr>
        <a:xfrm>
          <a:off x="4107685" y="1553148"/>
          <a:ext cx="2053842" cy="345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Austausch mit Fachpersonen</a:t>
          </a:r>
          <a:endParaRPr lang="de-DE" sz="1100" kern="1200" dirty="0"/>
        </a:p>
      </dsp:txBody>
      <dsp:txXfrm>
        <a:off x="4107685" y="1553148"/>
        <a:ext cx="2053842" cy="345776"/>
      </dsp:txXfrm>
    </dsp:sp>
    <dsp:sp modelId="{21B1E4D3-2B20-41C6-B88D-B1CAA2233BDE}">
      <dsp:nvSpPr>
        <dsp:cNvPr id="0" name=""/>
        <dsp:cNvSpPr/>
      </dsp:nvSpPr>
      <dsp:spPr>
        <a:xfrm>
          <a:off x="6161527" y="1553148"/>
          <a:ext cx="2053842" cy="345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Unterstützung bei der Förderplanung</a:t>
          </a:r>
          <a:endParaRPr lang="de-DE" sz="1100" kern="1200" dirty="0"/>
        </a:p>
      </dsp:txBody>
      <dsp:txXfrm>
        <a:off x="6161527" y="1553148"/>
        <a:ext cx="2053842" cy="345776"/>
      </dsp:txXfrm>
    </dsp:sp>
    <dsp:sp modelId="{3B8B5773-73FB-499C-9D5A-771E5D61C634}">
      <dsp:nvSpPr>
        <dsp:cNvPr id="0" name=""/>
        <dsp:cNvSpPr/>
      </dsp:nvSpPr>
      <dsp:spPr>
        <a:xfrm rot="10800000">
          <a:off x="0" y="0"/>
          <a:ext cx="8215370" cy="1156441"/>
        </a:xfrm>
        <a:prstGeom prst="upArrowCallout">
          <a:avLst/>
        </a:prstGeom>
        <a:solidFill>
          <a:srgbClr val="FFFF66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Terminierung</a:t>
          </a:r>
          <a:endParaRPr lang="de-DE" sz="1800" kern="1200" dirty="0"/>
        </a:p>
      </dsp:txBody>
      <dsp:txXfrm>
        <a:off x="0" y="0"/>
        <a:ext cx="8215370" cy="405911"/>
      </dsp:txXfrm>
    </dsp:sp>
    <dsp:sp modelId="{43C2A620-F487-47D5-B8DA-B381020D1605}">
      <dsp:nvSpPr>
        <dsp:cNvPr id="0" name=""/>
        <dsp:cNvSpPr/>
      </dsp:nvSpPr>
      <dsp:spPr>
        <a:xfrm>
          <a:off x="4011" y="407985"/>
          <a:ext cx="2735782" cy="345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Unterrichtshospitation</a:t>
          </a:r>
          <a:endParaRPr lang="de-DE" sz="1100" kern="1200" dirty="0"/>
        </a:p>
      </dsp:txBody>
      <dsp:txXfrm>
        <a:off x="4011" y="407985"/>
        <a:ext cx="2735782" cy="345776"/>
      </dsp:txXfrm>
    </dsp:sp>
    <dsp:sp modelId="{DB52F0EC-7FA4-461B-B93C-E9E267603590}">
      <dsp:nvSpPr>
        <dsp:cNvPr id="0" name=""/>
        <dsp:cNvSpPr/>
      </dsp:nvSpPr>
      <dsp:spPr>
        <a:xfrm>
          <a:off x="2739793" y="407985"/>
          <a:ext cx="2735782" cy="345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Lehrergespräch</a:t>
          </a:r>
          <a:endParaRPr lang="de-DE" sz="1100" kern="1200" dirty="0"/>
        </a:p>
      </dsp:txBody>
      <dsp:txXfrm>
        <a:off x="2739793" y="407985"/>
        <a:ext cx="2735782" cy="345776"/>
      </dsp:txXfrm>
    </dsp:sp>
    <dsp:sp modelId="{1506BBB5-9730-415D-B2D8-9BA41E12F7C6}">
      <dsp:nvSpPr>
        <dsp:cNvPr id="0" name=""/>
        <dsp:cNvSpPr/>
      </dsp:nvSpPr>
      <dsp:spPr>
        <a:xfrm>
          <a:off x="5475576" y="407985"/>
          <a:ext cx="2735782" cy="345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Elterngespräch</a:t>
          </a:r>
          <a:endParaRPr lang="de-DE" sz="1100" kern="1200" dirty="0"/>
        </a:p>
      </dsp:txBody>
      <dsp:txXfrm>
        <a:off x="5475576" y="407985"/>
        <a:ext cx="2735782" cy="34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105E-A40F-4148-A10F-E02CC89C7FD0}" type="datetimeFigureOut">
              <a:rPr lang="de-DE" smtClean="0"/>
              <a:pPr/>
              <a:t>14.07.2017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B8BA-C60D-4D3A-8224-1C57323B7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eratung@kirschbaeumleboden.de" TargetMode="External"/><Relationship Id="rId2" Type="http://schemas.openxmlformats.org/officeDocument/2006/relationships/hyperlink" Target="mailto:sd@ajs-schule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js-schule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38576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Sonderpädagogische Beratung und Unterstützung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26" name="Picture 2" descr="C:\Users\KBB\AppData\Local\Microsoft\Windows\Temporary Internet Files\Content.Outlook\RINUFQ09\Logo_Kirschbäumleboden201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3203080" cy="221479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861744" cy="96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Kontakt und Download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hidden">
          <a:xfrm>
            <a:off x="457200" y="1412776"/>
            <a:ext cx="8229600" cy="4713387"/>
          </a:xfr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Zuständiger Sonderpädagoge für Ihre Schule im Bereich Beratung und Unterstützung:</a:t>
            </a:r>
          </a:p>
          <a:p>
            <a:r>
              <a:rPr lang="de-DE" dirty="0" smtClean="0"/>
              <a:t>Name und Email</a:t>
            </a:r>
          </a:p>
          <a:p>
            <a:pPr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Für allgemeine Fragen, </a:t>
            </a:r>
            <a:r>
              <a:rPr lang="de-DE" dirty="0" err="1" smtClean="0"/>
              <a:t>Anspruchsfestellungsverfahren</a:t>
            </a:r>
            <a:r>
              <a:rPr lang="de-DE" dirty="0" smtClean="0"/>
              <a:t>, Einschulung:</a:t>
            </a:r>
          </a:p>
          <a:p>
            <a:r>
              <a:rPr lang="de-DE" dirty="0" smtClean="0"/>
              <a:t>Albert-Julius-Sievert-Schule</a:t>
            </a:r>
          </a:p>
          <a:p>
            <a:pPr>
              <a:buNone/>
            </a:pPr>
            <a:r>
              <a:rPr lang="de-DE" dirty="0" smtClean="0"/>
              <a:t>	Christina Büssing </a:t>
            </a:r>
          </a:p>
          <a:p>
            <a:pPr indent="15875">
              <a:buNone/>
            </a:pPr>
            <a:r>
              <a:rPr lang="de-DE" sz="3100" dirty="0" smtClean="0">
                <a:hlinkClick r:id="rId2"/>
              </a:rPr>
              <a:t>sd@ajs-schule.de</a:t>
            </a:r>
            <a:endParaRPr lang="de-DE" sz="3100" dirty="0" smtClean="0"/>
          </a:p>
          <a:p>
            <a:pPr indent="15875">
              <a:buNone/>
            </a:pPr>
            <a:endParaRPr lang="de-DE" sz="3100" dirty="0" smtClean="0"/>
          </a:p>
          <a:p>
            <a:r>
              <a:rPr lang="de-DE" dirty="0" smtClean="0"/>
              <a:t>Kirschbäumleboden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Elke </a:t>
            </a:r>
            <a:r>
              <a:rPr lang="de-DE" dirty="0" err="1" smtClean="0"/>
              <a:t>Tomasch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FF0000"/>
                </a:solidFill>
                <a:hlinkClick r:id="rId3"/>
              </a:rPr>
              <a:t>beratung@kirschbaeumleboden.de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Download der Formulare unter </a:t>
            </a:r>
            <a:r>
              <a:rPr lang="de-DE" dirty="0" smtClean="0">
                <a:hlinkClick r:id="rId4"/>
              </a:rPr>
              <a:t>www.ajs-schule.de</a:t>
            </a:r>
            <a:r>
              <a:rPr lang="de-DE" dirty="0" smtClean="0"/>
              <a:t> 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smtClean="0"/>
              <a:t>unter Sonderpädagogischer Dienst)</a:t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endParaRPr lang="de-DE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Sonderpädagogische Bildungs- und Beratungszentren (kurz: SBBZ)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im </a:t>
            </a:r>
            <a:r>
              <a:rPr lang="de-DE" sz="4000" dirty="0" err="1" smtClean="0"/>
              <a:t>Markgräflerland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85786" y="2428868"/>
            <a:ext cx="7715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 Albert-Julius-Sievert Schule Müllheim (SBBZ Lernen und Sprache)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Kirschbäumleboden</a:t>
            </a:r>
            <a:r>
              <a:rPr lang="de-DE" dirty="0" smtClean="0"/>
              <a:t> Müllheim (SBBZ sozial-emotionale Entwicklung)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u="sng" dirty="0" smtClean="0"/>
              <a:t>Bei Bedarf Kooperation mit: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Malteserschule Heitersheim (SBBZ geistige Entwicklung)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Esther-Weber-Schule Emmendingen (SBBZ körperliche und </a:t>
            </a:r>
            <a:r>
              <a:rPr lang="de-DE" smtClean="0"/>
              <a:t>motorische </a:t>
            </a:r>
            <a:r>
              <a:rPr lang="de-DE" smtClean="0"/>
              <a:t>	Entwicklung</a:t>
            </a:r>
            <a:r>
              <a:rPr lang="de-DE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BBZ Stegen (SBBZ Hören)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St. Michael Waldkirch (SBBZ Sehen)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20112" cy="5572164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Aufgaben der sonderpädagogischen Beratung und Unterstützung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285852" y="1857364"/>
          <a:ext cx="6572297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722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Grundlegendes Ziel:</a:t>
                      </a:r>
                    </a:p>
                    <a:p>
                      <a:pPr algn="ctr"/>
                      <a:r>
                        <a:rPr lang="de-DE" sz="2400" baseline="0" dirty="0" smtClean="0"/>
                        <a:t>Verbleib der Schüler im allgemeinen Schulsystem 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1071538" y="3214686"/>
            <a:ext cx="7143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altLang="de-DE" sz="2400" b="1" dirty="0" smtClean="0"/>
              <a:t> Beratungs- und Unterstützungsangebote</a:t>
            </a:r>
          </a:p>
          <a:p>
            <a:endParaRPr lang="de-DE" altLang="de-DE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altLang="de-DE" sz="2400" dirty="0" smtClean="0"/>
              <a:t> Anspruchsfeststellungsverfahren zur Klärung von sonderpädagogischen Bildungsansprüchen </a:t>
            </a:r>
          </a:p>
          <a:p>
            <a:endParaRPr lang="de-DE" altLang="de-DE" b="1" dirty="0" smtClean="0"/>
          </a:p>
          <a:p>
            <a:r>
              <a:rPr lang="de-DE" altLang="de-DE" sz="1600" b="1" u="sng" dirty="0" smtClean="0"/>
              <a:t>Vorgehensweise:</a:t>
            </a:r>
          </a:p>
          <a:p>
            <a:r>
              <a:rPr lang="de-DE" altLang="de-DE" dirty="0" smtClean="0"/>
              <a:t>subsidiär und kooperativ </a:t>
            </a:r>
          </a:p>
          <a:p>
            <a:r>
              <a:rPr lang="de-DE" altLang="de-DE" dirty="0" smtClean="0"/>
              <a:t>im Rahmen des gestuften Verfahrens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Beratungs- und Unterstützungsangebote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400" dirty="0" smtClean="0"/>
              <a:t>Zeitlich begrenzte Angebote am Kind </a:t>
            </a:r>
          </a:p>
          <a:p>
            <a:pPr>
              <a:buNone/>
            </a:pPr>
            <a:r>
              <a:rPr lang="de-DE" sz="1600" dirty="0" smtClean="0"/>
              <a:t>(nach Ausschöpfen aller im Regelsystem zur Verfügung stehenden Maßnahmen)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Lehrerberatung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Elternberatung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Unterrichtshospitation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Kurzdiagnostik zur Klärung des Förderbedarfs in Kooperation mit den Eltern, Lehrkräften der allgemeinen Schulen und weiteren Fachdiensten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sz="2400" dirty="0" smtClean="0"/>
              <a:t>Systemarbeit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Allgemeine Lehrer- und Teamberatung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Angebot von Sprechstunden in den allgemeinen Schulen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Verbreitung von Informationen in verschiedenen Netzwerken 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Aufbau eines Netzwerkes zur Stabilisierung des Kindes in seinem System</a:t>
            </a:r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Unterstützung der Schule beim Aufbau geeigneter Hilfesysteme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Sonderpädagogische Beratung und Unterstützung: Ablauf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3" name="Diagramm 2"/>
          <p:cNvGraphicFramePr/>
          <p:nvPr/>
        </p:nvGraphicFramePr>
        <p:xfrm>
          <a:off x="467544" y="1052736"/>
          <a:ext cx="821537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Frühzeitiger Einbezug des Sonderpädagogischen Dienstes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Einbinden der Erziehungsberechtigten in das Verfahren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Immer Beratung und Unterstützung vor Anspruchsfeststellungsverfahren 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Ausnahme Einschulung: hier direktes Anspruchsfeststellungsverfahren möglich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Keine Einzelförderung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Formulare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b="1" u="sng" dirty="0" smtClean="0"/>
          </a:p>
          <a:p>
            <a:r>
              <a:rPr lang="de-DE" dirty="0" smtClean="0"/>
              <a:t>Antrag  </a:t>
            </a:r>
            <a:r>
              <a:rPr lang="de-DE" dirty="0" smtClean="0"/>
              <a:t>der Erziehungsberechtigten</a:t>
            </a:r>
          </a:p>
          <a:p>
            <a:r>
              <a:rPr lang="de-DE" dirty="0" smtClean="0"/>
              <a:t>Schulbericht der zuständigen Schule</a:t>
            </a:r>
            <a:endParaRPr lang="de-DE" dirty="0" smtClean="0"/>
          </a:p>
          <a:p>
            <a:r>
              <a:rPr lang="de-DE" dirty="0" smtClean="0"/>
              <a:t>Evtl. weitere vorliegende Berichte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Bildschirmpräsentation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Sonderpädagogische Beratung und Unterstützung </vt:lpstr>
      <vt:lpstr>Sonderpädagogische Bildungs- und Beratungszentren (kurz: SBBZ)  im Markgräflerland </vt:lpstr>
      <vt:lpstr>Folie 3</vt:lpstr>
      <vt:lpstr>Aufgaben der sonderpädagogischen Beratung und Unterstützung</vt:lpstr>
      <vt:lpstr>Beratungs- und Unterstützungsangebote</vt:lpstr>
      <vt:lpstr>Sonderpädagogische Beratung und Unterstützung: Ablauf</vt:lpstr>
      <vt:lpstr>Folie 7</vt:lpstr>
      <vt:lpstr>Wichtig:</vt:lpstr>
      <vt:lpstr>Formulare</vt:lpstr>
      <vt:lpstr>Kontakt und Download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fs_konrektor</dc:creator>
  <cp:lastModifiedBy>fs_konrektor</cp:lastModifiedBy>
  <cp:revision>141</cp:revision>
  <dcterms:created xsi:type="dcterms:W3CDTF">2016-06-29T09:16:57Z</dcterms:created>
  <dcterms:modified xsi:type="dcterms:W3CDTF">2017-07-14T10:33:15Z</dcterms:modified>
</cp:coreProperties>
</file>